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3" r:id="rId5"/>
    <p:sldMasterId id="2147483675" r:id="rId6"/>
  </p:sldMasterIdLst>
  <p:notesMasterIdLst>
    <p:notesMasterId r:id="rId9"/>
  </p:notesMasterIdLst>
  <p:handoutMasterIdLst>
    <p:handoutMasterId r:id="rId10"/>
  </p:handoutMasterIdLst>
  <p:sldIdLst>
    <p:sldId id="267" r:id="rId7"/>
    <p:sldId id="266" r:id="rId8"/>
  </p:sldIdLst>
  <p:sldSz cx="6858000" cy="9144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4F35"/>
    <a:srgbClr val="5D0096"/>
    <a:srgbClr val="FA42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2148" y="60"/>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211" cy="497833"/>
          </a:xfrm>
          <a:prstGeom prst="rect">
            <a:avLst/>
          </a:prstGeom>
        </p:spPr>
        <p:txBody>
          <a:bodyPr vert="horz" lIns="90599" tIns="45299" rIns="90599" bIns="4529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420" y="0"/>
            <a:ext cx="2949210" cy="497833"/>
          </a:xfrm>
          <a:prstGeom prst="rect">
            <a:avLst/>
          </a:prstGeom>
        </p:spPr>
        <p:txBody>
          <a:bodyPr vert="horz" lIns="90599" tIns="45299" rIns="90599" bIns="45299" rtlCol="0"/>
          <a:lstStyle>
            <a:lvl1pPr algn="r">
              <a:defRPr sz="1200"/>
            </a:lvl1pPr>
          </a:lstStyle>
          <a:p>
            <a:fld id="{F8E5F996-C371-41A6-A3DF-59AFDCFEC78E}" type="datetimeFigureOut">
              <a:rPr kumimoji="1" lang="ja-JP" altLang="en-US" smtClean="0"/>
              <a:t>2024/10/17</a:t>
            </a:fld>
            <a:endParaRPr kumimoji="1" lang="ja-JP" altLang="en-US"/>
          </a:p>
        </p:txBody>
      </p:sp>
      <p:sp>
        <p:nvSpPr>
          <p:cNvPr id="4" name="フッター プレースホルダー 3"/>
          <p:cNvSpPr>
            <a:spLocks noGrp="1"/>
          </p:cNvSpPr>
          <p:nvPr>
            <p:ph type="ftr" sz="quarter" idx="2"/>
          </p:nvPr>
        </p:nvSpPr>
        <p:spPr>
          <a:xfrm>
            <a:off x="1" y="9441505"/>
            <a:ext cx="2949211" cy="497833"/>
          </a:xfrm>
          <a:prstGeom prst="rect">
            <a:avLst/>
          </a:prstGeom>
        </p:spPr>
        <p:txBody>
          <a:bodyPr vert="horz" lIns="90599" tIns="45299" rIns="90599" bIns="4529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420" y="9441505"/>
            <a:ext cx="2949210" cy="497833"/>
          </a:xfrm>
          <a:prstGeom prst="rect">
            <a:avLst/>
          </a:prstGeom>
        </p:spPr>
        <p:txBody>
          <a:bodyPr vert="horz" lIns="90599" tIns="45299" rIns="90599" bIns="45299" rtlCol="0" anchor="b"/>
          <a:lstStyle>
            <a:lvl1pPr algn="r">
              <a:defRPr sz="1200"/>
            </a:lvl1pPr>
          </a:lstStyle>
          <a:p>
            <a:fld id="{328A4B06-0803-4C32-99FB-111891116987}" type="slidenum">
              <a:rPr kumimoji="1" lang="ja-JP" altLang="en-US" smtClean="0"/>
              <a:t>‹#›</a:t>
            </a:fld>
            <a:endParaRPr kumimoji="1" lang="ja-JP" altLang="en-US"/>
          </a:p>
        </p:txBody>
      </p:sp>
    </p:spTree>
    <p:extLst>
      <p:ext uri="{BB962C8B-B14F-4D97-AF65-F5344CB8AC3E}">
        <p14:creationId xmlns:p14="http://schemas.microsoft.com/office/powerpoint/2010/main" val="250118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5682" tIns="47841" rIns="95682" bIns="47841"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5839" y="0"/>
            <a:ext cx="2949787" cy="498693"/>
          </a:xfrm>
          <a:prstGeom prst="rect">
            <a:avLst/>
          </a:prstGeom>
        </p:spPr>
        <p:txBody>
          <a:bodyPr vert="horz" lIns="95682" tIns="47841" rIns="95682" bIns="47841" rtlCol="0"/>
          <a:lstStyle>
            <a:lvl1pPr algn="r">
              <a:defRPr sz="1300"/>
            </a:lvl1pPr>
          </a:lstStyle>
          <a:p>
            <a:fld id="{63B15EC7-9101-4C96-9E7A-1F290682EFFB}" type="datetimeFigureOut">
              <a:rPr kumimoji="1" lang="ja-JP" altLang="en-US" smtClean="0"/>
              <a:t>2024/10/17</a:t>
            </a:fld>
            <a:endParaRPr kumimoji="1" lang="ja-JP" altLang="en-US"/>
          </a:p>
        </p:txBody>
      </p:sp>
      <p:sp>
        <p:nvSpPr>
          <p:cNvPr id="4" name="スライド イメージ プレースホルダー 3"/>
          <p:cNvSpPr>
            <a:spLocks noGrp="1" noRot="1" noChangeAspect="1"/>
          </p:cNvSpPr>
          <p:nvPr>
            <p:ph type="sldImg" idx="2"/>
          </p:nvPr>
        </p:nvSpPr>
        <p:spPr>
          <a:xfrm>
            <a:off x="2146300" y="1243013"/>
            <a:ext cx="2514600" cy="3354387"/>
          </a:xfrm>
          <a:prstGeom prst="rect">
            <a:avLst/>
          </a:prstGeom>
          <a:noFill/>
          <a:ln w="12700">
            <a:solidFill>
              <a:prstClr val="black"/>
            </a:solidFill>
          </a:ln>
        </p:spPr>
        <p:txBody>
          <a:bodyPr vert="horz" lIns="95682" tIns="47841" rIns="95682" bIns="47841"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5682" tIns="47841" rIns="95682" bIns="4784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5682" tIns="47841" rIns="95682" bIns="47841"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5682" tIns="47841" rIns="95682" bIns="47841" rtlCol="0" anchor="b"/>
          <a:lstStyle>
            <a:lvl1pPr algn="r">
              <a:defRPr sz="1300"/>
            </a:lvl1pPr>
          </a:lstStyle>
          <a:p>
            <a:fld id="{A5B2FCAD-6066-4007-836C-8D4073CDB8CC}" type="slidenum">
              <a:rPr kumimoji="1" lang="ja-JP" altLang="en-US" smtClean="0"/>
              <a:t>‹#›</a:t>
            </a:fld>
            <a:endParaRPr kumimoji="1" lang="ja-JP" altLang="en-US"/>
          </a:p>
        </p:txBody>
      </p:sp>
    </p:spTree>
    <p:extLst>
      <p:ext uri="{BB962C8B-B14F-4D97-AF65-F5344CB8AC3E}">
        <p14:creationId xmlns:p14="http://schemas.microsoft.com/office/powerpoint/2010/main" val="14943067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a:prstGeom prst="rect">
            <a:avLst/>
          </a:prstGeom>
        </p:spPr>
        <p:txBody>
          <a:bodyPr anchor="b"/>
          <a:lstStyle>
            <a:lvl1pPr algn="ctr">
              <a:defRPr sz="4500"/>
            </a:lvl1pPr>
          </a:lstStyle>
          <a:p>
            <a:r>
              <a:rPr lang="ja-JP" altLang="en-US"/>
              <a:t>マスター タイトルの書式設定</a:t>
            </a:r>
            <a:endParaRPr lang="en-US"/>
          </a:p>
        </p:txBody>
      </p:sp>
      <p:sp>
        <p:nvSpPr>
          <p:cNvPr id="3" name="Subtitle 2"/>
          <p:cNvSpPr>
            <a:spLocks noGrp="1"/>
          </p:cNvSpPr>
          <p:nvPr>
            <p:ph type="subTitle" idx="1"/>
          </p:nvPr>
        </p:nvSpPr>
        <p:spPr>
          <a:xfrm>
            <a:off x="857250" y="4802717"/>
            <a:ext cx="5143500" cy="2207683"/>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a:p>
        </p:txBody>
      </p:sp>
      <p:sp>
        <p:nvSpPr>
          <p:cNvPr id="4" name="Date Placeholder 3"/>
          <p:cNvSpPr>
            <a:spLocks noGrp="1"/>
          </p:cNvSpPr>
          <p:nvPr>
            <p:ph type="dt" sz="half" idx="10"/>
          </p:nvPr>
        </p:nvSpPr>
        <p:spPr>
          <a:xfrm>
            <a:off x="471488" y="8475136"/>
            <a:ext cx="1543050" cy="486833"/>
          </a:xfrm>
          <a:prstGeom prst="rect">
            <a:avLst/>
          </a:prstGeom>
        </p:spPr>
        <p:txBody>
          <a:bodyPr/>
          <a:lstStyle/>
          <a:p>
            <a:fld id="{74166D3A-9361-4080-BBA6-9C5C22CDB443}" type="datetimeFigureOut">
              <a:rPr kumimoji="1" lang="ja-JP" altLang="en-US" smtClean="0"/>
              <a:t>2024/10/17</a:t>
            </a:fld>
            <a:endParaRPr kumimoji="1" lang="ja-JP" altLang="en-US"/>
          </a:p>
        </p:txBody>
      </p:sp>
      <p:sp>
        <p:nvSpPr>
          <p:cNvPr id="5" name="Footer Placeholder 4"/>
          <p:cNvSpPr>
            <a:spLocks noGrp="1"/>
          </p:cNvSpPr>
          <p:nvPr>
            <p:ph type="ftr" sz="quarter" idx="11"/>
          </p:nvPr>
        </p:nvSpPr>
        <p:spPr>
          <a:xfrm>
            <a:off x="2271713" y="8475136"/>
            <a:ext cx="2314575" cy="486833"/>
          </a:xfrm>
          <a:prstGeom prst="rect">
            <a:avLst/>
          </a:prstGeom>
        </p:spPr>
        <p:txBody>
          <a:bodyPr/>
          <a:lstStyle/>
          <a:p>
            <a:endParaRPr kumimoji="1" lang="ja-JP" altLang="en-US" dirty="0"/>
          </a:p>
        </p:txBody>
      </p:sp>
      <p:sp>
        <p:nvSpPr>
          <p:cNvPr id="6" name="Slide Number Placeholder 5"/>
          <p:cNvSpPr>
            <a:spLocks noGrp="1"/>
          </p:cNvSpPr>
          <p:nvPr>
            <p:ph type="sldNum" sz="quarter" idx="12"/>
          </p:nvPr>
        </p:nvSpPr>
        <p:spPr>
          <a:xfrm>
            <a:off x="4843463" y="8475136"/>
            <a:ext cx="1543050" cy="486833"/>
          </a:xfrm>
          <a:prstGeom prst="rect">
            <a:avLst/>
          </a:prstGeom>
        </p:spPr>
        <p:txBody>
          <a:bodyPr/>
          <a:lstStyle/>
          <a:p>
            <a:fld id="{2E2CC2E4-C31B-4FB8-BA83-CFF03C4F99C7}" type="slidenum">
              <a:rPr kumimoji="1" lang="ja-JP" altLang="en-US" smtClean="0"/>
              <a:t>‹#›</a:t>
            </a:fld>
            <a:endParaRPr kumimoji="1" lang="ja-JP" altLang="en-US"/>
          </a:p>
        </p:txBody>
      </p:sp>
    </p:spTree>
    <p:extLst>
      <p:ext uri="{BB962C8B-B14F-4D97-AF65-F5344CB8AC3E}">
        <p14:creationId xmlns:p14="http://schemas.microsoft.com/office/powerpoint/2010/main" val="970509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0BD0867-4366-4276-823F-49A81CF086E7}" type="datetimeFigureOut">
              <a:rPr kumimoji="1" lang="ja-JP" altLang="en-US" smtClean="0"/>
              <a:t>2024/10/17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DDE5627-E734-47A2-83C5-115EA523E976}" type="slidenum">
              <a:rPr kumimoji="1" lang="ja-JP" altLang="en-US" smtClean="0"/>
              <a:t>‹#›</a:t>
            </a:fld>
            <a:endParaRPr kumimoji="1" lang="ja-JP" altLang="en-US"/>
          </a:p>
        </p:txBody>
      </p:sp>
    </p:spTree>
    <p:extLst>
      <p:ext uri="{BB962C8B-B14F-4D97-AF65-F5344CB8AC3E}">
        <p14:creationId xmlns:p14="http://schemas.microsoft.com/office/powerpoint/2010/main" val="4107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1913469"/>
            <a:ext cx="2256235" cy="6254751"/>
          </a:xfrm>
        </p:spPr>
        <p:txBody>
          <a:bodyPr/>
          <a:lstStyle>
            <a:lvl1pPr marL="0" indent="0">
              <a:buNone/>
              <a:defRPr sz="1400"/>
            </a:lvl1pPr>
            <a:lvl2pPr marL="457233" indent="0">
              <a:buNone/>
              <a:defRPr sz="1200"/>
            </a:lvl2pPr>
            <a:lvl3pPr marL="914466" indent="0">
              <a:buNone/>
              <a:defRPr sz="1000"/>
            </a:lvl3pPr>
            <a:lvl4pPr marL="1371699" indent="0">
              <a:buNone/>
              <a:defRPr sz="900"/>
            </a:lvl4pPr>
            <a:lvl5pPr marL="1828931" indent="0">
              <a:buNone/>
              <a:defRPr sz="900"/>
            </a:lvl5pPr>
            <a:lvl6pPr marL="2286164" indent="0">
              <a:buNone/>
              <a:defRPr sz="900"/>
            </a:lvl6pPr>
            <a:lvl7pPr marL="2743397" indent="0">
              <a:buNone/>
              <a:defRPr sz="900"/>
            </a:lvl7pPr>
            <a:lvl8pPr marL="3200630" indent="0">
              <a:buNone/>
              <a:defRPr sz="900"/>
            </a:lvl8pPr>
            <a:lvl9pPr marL="3657862"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0BD0867-4366-4276-823F-49A81CF086E7}" type="datetimeFigureOut">
              <a:rPr kumimoji="1" lang="ja-JP" altLang="en-US" smtClean="0"/>
              <a:t>2024/10/17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DDE5627-E734-47A2-83C5-115EA523E976}" type="slidenum">
              <a:rPr kumimoji="1" lang="ja-JP" altLang="en-US" smtClean="0"/>
              <a:t>‹#›</a:t>
            </a:fld>
            <a:endParaRPr kumimoji="1" lang="ja-JP" altLang="en-US"/>
          </a:p>
        </p:txBody>
      </p:sp>
    </p:spTree>
    <p:extLst>
      <p:ext uri="{BB962C8B-B14F-4D97-AF65-F5344CB8AC3E}">
        <p14:creationId xmlns:p14="http://schemas.microsoft.com/office/powerpoint/2010/main" val="2426338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2"/>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33" indent="0">
              <a:buNone/>
              <a:defRPr sz="2800"/>
            </a:lvl2pPr>
            <a:lvl3pPr marL="914466" indent="0">
              <a:buNone/>
              <a:defRPr sz="2400"/>
            </a:lvl3pPr>
            <a:lvl4pPr marL="1371699" indent="0">
              <a:buNone/>
              <a:defRPr sz="2000"/>
            </a:lvl4pPr>
            <a:lvl5pPr marL="1828931" indent="0">
              <a:buNone/>
              <a:defRPr sz="2000"/>
            </a:lvl5pPr>
            <a:lvl6pPr marL="2286164" indent="0">
              <a:buNone/>
              <a:defRPr sz="2000"/>
            </a:lvl6pPr>
            <a:lvl7pPr marL="2743397" indent="0">
              <a:buNone/>
              <a:defRPr sz="2000"/>
            </a:lvl7pPr>
            <a:lvl8pPr marL="3200630" indent="0">
              <a:buNone/>
              <a:defRPr sz="2000"/>
            </a:lvl8pPr>
            <a:lvl9pPr marL="3657862"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3"/>
            <a:ext cx="4114800" cy="1073149"/>
          </a:xfrm>
        </p:spPr>
        <p:txBody>
          <a:bodyPr/>
          <a:lstStyle>
            <a:lvl1pPr marL="0" indent="0">
              <a:buNone/>
              <a:defRPr sz="1400"/>
            </a:lvl1pPr>
            <a:lvl2pPr marL="457233" indent="0">
              <a:buNone/>
              <a:defRPr sz="1200"/>
            </a:lvl2pPr>
            <a:lvl3pPr marL="914466" indent="0">
              <a:buNone/>
              <a:defRPr sz="1000"/>
            </a:lvl3pPr>
            <a:lvl4pPr marL="1371699" indent="0">
              <a:buNone/>
              <a:defRPr sz="900"/>
            </a:lvl4pPr>
            <a:lvl5pPr marL="1828931" indent="0">
              <a:buNone/>
              <a:defRPr sz="900"/>
            </a:lvl5pPr>
            <a:lvl6pPr marL="2286164" indent="0">
              <a:buNone/>
              <a:defRPr sz="900"/>
            </a:lvl6pPr>
            <a:lvl7pPr marL="2743397" indent="0">
              <a:buNone/>
              <a:defRPr sz="900"/>
            </a:lvl7pPr>
            <a:lvl8pPr marL="3200630" indent="0">
              <a:buNone/>
              <a:defRPr sz="900"/>
            </a:lvl8pPr>
            <a:lvl9pPr marL="3657862"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0BD0867-4366-4276-823F-49A81CF086E7}" type="datetimeFigureOut">
              <a:rPr kumimoji="1" lang="ja-JP" altLang="en-US" smtClean="0"/>
              <a:t>2024/10/17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DDE5627-E734-47A2-83C5-115EA523E976}" type="slidenum">
              <a:rPr kumimoji="1" lang="ja-JP" altLang="en-US" smtClean="0"/>
              <a:t>‹#›</a:t>
            </a:fld>
            <a:endParaRPr kumimoji="1" lang="ja-JP" altLang="en-US"/>
          </a:p>
        </p:txBody>
      </p:sp>
    </p:spTree>
    <p:extLst>
      <p:ext uri="{BB962C8B-B14F-4D97-AF65-F5344CB8AC3E}">
        <p14:creationId xmlns:p14="http://schemas.microsoft.com/office/powerpoint/2010/main" val="4896104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0BD0867-4366-4276-823F-49A81CF086E7}" type="datetimeFigureOut">
              <a:rPr kumimoji="1" lang="ja-JP" altLang="en-US" smtClean="0"/>
              <a:t>2024/10/17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DDE5627-E734-47A2-83C5-115EA523E976}" type="slidenum">
              <a:rPr kumimoji="1" lang="ja-JP" altLang="en-US" smtClean="0"/>
              <a:t>‹#›</a:t>
            </a:fld>
            <a:endParaRPr kumimoji="1" lang="ja-JP" altLang="en-US"/>
          </a:p>
        </p:txBody>
      </p:sp>
    </p:spTree>
    <p:extLst>
      <p:ext uri="{BB962C8B-B14F-4D97-AF65-F5344CB8AC3E}">
        <p14:creationId xmlns:p14="http://schemas.microsoft.com/office/powerpoint/2010/main" val="1604619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0BD0867-4366-4276-823F-49A81CF086E7}" type="datetimeFigureOut">
              <a:rPr kumimoji="1" lang="ja-JP" altLang="en-US" smtClean="0"/>
              <a:t>2024/10/17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DDE5627-E734-47A2-83C5-115EA523E976}" type="slidenum">
              <a:rPr kumimoji="1" lang="ja-JP" altLang="en-US" smtClean="0"/>
              <a:t>‹#›</a:t>
            </a:fld>
            <a:endParaRPr kumimoji="1" lang="ja-JP" altLang="en-US"/>
          </a:p>
        </p:txBody>
      </p:sp>
    </p:spTree>
    <p:extLst>
      <p:ext uri="{BB962C8B-B14F-4D97-AF65-F5344CB8AC3E}">
        <p14:creationId xmlns:p14="http://schemas.microsoft.com/office/powerpoint/2010/main" val="1343520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1488" y="486836"/>
            <a:ext cx="5915025" cy="1767417"/>
          </a:xfrm>
          <a:prstGeom prst="rect">
            <a:avLst/>
          </a:prstGeom>
        </p:spPr>
        <p:txBody>
          <a:bodyPr/>
          <a:lstStyle/>
          <a:p>
            <a:r>
              <a:rPr lang="ja-JP" altLang="en-US"/>
              <a:t>マスター タイトルの書式設定</a:t>
            </a:r>
            <a:endParaRPr lang="en-US"/>
          </a:p>
        </p:txBody>
      </p:sp>
      <p:sp>
        <p:nvSpPr>
          <p:cNvPr id="3" name="Content Placeholder 2"/>
          <p:cNvSpPr>
            <a:spLocks noGrp="1"/>
          </p:cNvSpPr>
          <p:nvPr>
            <p:ph idx="1"/>
          </p:nvPr>
        </p:nvSpPr>
        <p:spPr>
          <a:xfrm>
            <a:off x="471488" y="2434167"/>
            <a:ext cx="5915025" cy="580178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a:xfrm>
            <a:off x="471488" y="8475136"/>
            <a:ext cx="1543050" cy="486833"/>
          </a:xfrm>
          <a:prstGeom prst="rect">
            <a:avLst/>
          </a:prstGeom>
        </p:spPr>
        <p:txBody>
          <a:bodyPr/>
          <a:lstStyle/>
          <a:p>
            <a:fld id="{74166D3A-9361-4080-BBA6-9C5C22CDB443}" type="datetimeFigureOut">
              <a:rPr kumimoji="1" lang="ja-JP" altLang="en-US" smtClean="0"/>
              <a:t>2024/10/17</a:t>
            </a:fld>
            <a:endParaRPr kumimoji="1" lang="ja-JP" altLang="en-US"/>
          </a:p>
        </p:txBody>
      </p:sp>
      <p:sp>
        <p:nvSpPr>
          <p:cNvPr id="5" name="Footer Placeholder 4"/>
          <p:cNvSpPr>
            <a:spLocks noGrp="1"/>
          </p:cNvSpPr>
          <p:nvPr>
            <p:ph type="ftr" sz="quarter" idx="11"/>
          </p:nvPr>
        </p:nvSpPr>
        <p:spPr>
          <a:xfrm>
            <a:off x="2271713" y="8475136"/>
            <a:ext cx="2314575" cy="486833"/>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4843463" y="8475136"/>
            <a:ext cx="1543050" cy="486833"/>
          </a:xfrm>
          <a:prstGeom prst="rect">
            <a:avLst/>
          </a:prstGeom>
        </p:spPr>
        <p:txBody>
          <a:bodyPr/>
          <a:lstStyle/>
          <a:p>
            <a:fld id="{2E2CC2E4-C31B-4FB8-BA83-CFF03C4F99C7}" type="slidenum">
              <a:rPr kumimoji="1" lang="ja-JP" altLang="en-US" smtClean="0"/>
              <a:t>‹#›</a:t>
            </a:fld>
            <a:endParaRPr kumimoji="1" lang="ja-JP" altLang="en-US"/>
          </a:p>
        </p:txBody>
      </p:sp>
    </p:spTree>
    <p:extLst>
      <p:ext uri="{BB962C8B-B14F-4D97-AF65-F5344CB8AC3E}">
        <p14:creationId xmlns:p14="http://schemas.microsoft.com/office/powerpoint/2010/main" val="2775157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A5631E-31DF-6B70-81E7-4207CD9A917A}"/>
              </a:ext>
            </a:extLst>
          </p:cNvPr>
          <p:cNvSpPr>
            <a:spLocks noGrp="1"/>
          </p:cNvSpPr>
          <p:nvPr>
            <p:ph type="ctrTitle"/>
          </p:nvPr>
        </p:nvSpPr>
        <p:spPr>
          <a:xfrm>
            <a:off x="857250" y="1497013"/>
            <a:ext cx="5143500" cy="3182937"/>
          </a:xfrm>
          <a:prstGeom prst="rect">
            <a:avLst/>
          </a:prstGeo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4BCD9D7E-1CB7-9EB2-DC1F-21BC996A15CF}"/>
              </a:ext>
            </a:extLst>
          </p:cNvPr>
          <p:cNvSpPr>
            <a:spLocks noGrp="1"/>
          </p:cNvSpPr>
          <p:nvPr>
            <p:ph type="subTitle" idx="1"/>
          </p:nvPr>
        </p:nvSpPr>
        <p:spPr>
          <a:xfrm>
            <a:off x="857250" y="4802188"/>
            <a:ext cx="5143500" cy="220821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Tree>
    <p:extLst>
      <p:ext uri="{BB962C8B-B14F-4D97-AF65-F5344CB8AC3E}">
        <p14:creationId xmlns:p14="http://schemas.microsoft.com/office/powerpoint/2010/main" val="2847619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9"/>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33" indent="0" algn="ctr">
              <a:buNone/>
              <a:defRPr>
                <a:solidFill>
                  <a:schemeClr val="tx1">
                    <a:tint val="75000"/>
                  </a:schemeClr>
                </a:solidFill>
              </a:defRPr>
            </a:lvl2pPr>
            <a:lvl3pPr marL="914466" indent="0" algn="ctr">
              <a:buNone/>
              <a:defRPr>
                <a:solidFill>
                  <a:schemeClr val="tx1">
                    <a:tint val="75000"/>
                  </a:schemeClr>
                </a:solidFill>
              </a:defRPr>
            </a:lvl3pPr>
            <a:lvl4pPr marL="1371699" indent="0" algn="ctr">
              <a:buNone/>
              <a:defRPr>
                <a:solidFill>
                  <a:schemeClr val="tx1">
                    <a:tint val="75000"/>
                  </a:schemeClr>
                </a:solidFill>
              </a:defRPr>
            </a:lvl4pPr>
            <a:lvl5pPr marL="1828931" indent="0" algn="ctr">
              <a:buNone/>
              <a:defRPr>
                <a:solidFill>
                  <a:schemeClr val="tx1">
                    <a:tint val="75000"/>
                  </a:schemeClr>
                </a:solidFill>
              </a:defRPr>
            </a:lvl5pPr>
            <a:lvl6pPr marL="2286164" indent="0" algn="ctr">
              <a:buNone/>
              <a:defRPr>
                <a:solidFill>
                  <a:schemeClr val="tx1">
                    <a:tint val="75000"/>
                  </a:schemeClr>
                </a:solidFill>
              </a:defRPr>
            </a:lvl6pPr>
            <a:lvl7pPr marL="2743397" indent="0" algn="ctr">
              <a:buNone/>
              <a:defRPr>
                <a:solidFill>
                  <a:schemeClr val="tx1">
                    <a:tint val="75000"/>
                  </a:schemeClr>
                </a:solidFill>
              </a:defRPr>
            </a:lvl7pPr>
            <a:lvl8pPr marL="3200630" indent="0" algn="ctr">
              <a:buNone/>
              <a:defRPr>
                <a:solidFill>
                  <a:schemeClr val="tx1">
                    <a:tint val="75000"/>
                  </a:schemeClr>
                </a:solidFill>
              </a:defRPr>
            </a:lvl8pPr>
            <a:lvl9pPr marL="365786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0BD0867-4366-4276-823F-49A81CF086E7}" type="datetimeFigureOut">
              <a:rPr kumimoji="1" lang="ja-JP" altLang="en-US" smtClean="0"/>
              <a:t>2024/10/17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DDE5627-E734-47A2-83C5-115EA523E976}" type="slidenum">
              <a:rPr kumimoji="1" lang="ja-JP" altLang="en-US" smtClean="0"/>
              <a:t>‹#›</a:t>
            </a:fld>
            <a:endParaRPr kumimoji="1" lang="ja-JP" altLang="en-US"/>
          </a:p>
        </p:txBody>
      </p:sp>
    </p:spTree>
    <p:extLst>
      <p:ext uri="{BB962C8B-B14F-4D97-AF65-F5344CB8AC3E}">
        <p14:creationId xmlns:p14="http://schemas.microsoft.com/office/powerpoint/2010/main" val="2992936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0BD0867-4366-4276-823F-49A81CF086E7}" type="datetimeFigureOut">
              <a:rPr kumimoji="1" lang="ja-JP" altLang="en-US" smtClean="0"/>
              <a:t>2024/10/17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DDE5627-E734-47A2-83C5-115EA523E976}" type="slidenum">
              <a:rPr kumimoji="1" lang="ja-JP" altLang="en-US" smtClean="0"/>
              <a:t>‹#›</a:t>
            </a:fld>
            <a:endParaRPr kumimoji="1" lang="ja-JP" altLang="en-US"/>
          </a:p>
        </p:txBody>
      </p:sp>
    </p:spTree>
    <p:extLst>
      <p:ext uri="{BB962C8B-B14F-4D97-AF65-F5344CB8AC3E}">
        <p14:creationId xmlns:p14="http://schemas.microsoft.com/office/powerpoint/2010/main" val="259817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33" indent="0">
              <a:buNone/>
              <a:defRPr sz="1800">
                <a:solidFill>
                  <a:schemeClr val="tx1">
                    <a:tint val="75000"/>
                  </a:schemeClr>
                </a:solidFill>
              </a:defRPr>
            </a:lvl2pPr>
            <a:lvl3pPr marL="914466" indent="0">
              <a:buNone/>
              <a:defRPr sz="1600">
                <a:solidFill>
                  <a:schemeClr val="tx1">
                    <a:tint val="75000"/>
                  </a:schemeClr>
                </a:solidFill>
              </a:defRPr>
            </a:lvl3pPr>
            <a:lvl4pPr marL="1371699" indent="0">
              <a:buNone/>
              <a:defRPr sz="1400">
                <a:solidFill>
                  <a:schemeClr val="tx1">
                    <a:tint val="75000"/>
                  </a:schemeClr>
                </a:solidFill>
              </a:defRPr>
            </a:lvl4pPr>
            <a:lvl5pPr marL="1828931" indent="0">
              <a:buNone/>
              <a:defRPr sz="1400">
                <a:solidFill>
                  <a:schemeClr val="tx1">
                    <a:tint val="75000"/>
                  </a:schemeClr>
                </a:solidFill>
              </a:defRPr>
            </a:lvl5pPr>
            <a:lvl6pPr marL="2286164" indent="0">
              <a:buNone/>
              <a:defRPr sz="1400">
                <a:solidFill>
                  <a:schemeClr val="tx1">
                    <a:tint val="75000"/>
                  </a:schemeClr>
                </a:solidFill>
              </a:defRPr>
            </a:lvl6pPr>
            <a:lvl7pPr marL="2743397" indent="0">
              <a:buNone/>
              <a:defRPr sz="1400">
                <a:solidFill>
                  <a:schemeClr val="tx1">
                    <a:tint val="75000"/>
                  </a:schemeClr>
                </a:solidFill>
              </a:defRPr>
            </a:lvl7pPr>
            <a:lvl8pPr marL="3200630" indent="0">
              <a:buNone/>
              <a:defRPr sz="1400">
                <a:solidFill>
                  <a:schemeClr val="tx1">
                    <a:tint val="75000"/>
                  </a:schemeClr>
                </a:solidFill>
              </a:defRPr>
            </a:lvl8pPr>
            <a:lvl9pPr marL="3657862"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0BD0867-4366-4276-823F-49A81CF086E7}" type="datetimeFigureOut">
              <a:rPr kumimoji="1" lang="ja-JP" altLang="en-US" smtClean="0"/>
              <a:t>2024/10/17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DDE5627-E734-47A2-83C5-115EA523E976}" type="slidenum">
              <a:rPr kumimoji="1" lang="ja-JP" altLang="en-US" smtClean="0"/>
              <a:t>‹#›</a:t>
            </a:fld>
            <a:endParaRPr kumimoji="1" lang="ja-JP" altLang="en-US"/>
          </a:p>
        </p:txBody>
      </p:sp>
    </p:spTree>
    <p:extLst>
      <p:ext uri="{BB962C8B-B14F-4D97-AF65-F5344CB8AC3E}">
        <p14:creationId xmlns:p14="http://schemas.microsoft.com/office/powerpoint/2010/main" val="3883717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2844802"/>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2844802"/>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0BD0867-4366-4276-823F-49A81CF086E7}" type="datetimeFigureOut">
              <a:rPr kumimoji="1" lang="ja-JP" altLang="en-US" smtClean="0"/>
              <a:t>2024/10/17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DDE5627-E734-47A2-83C5-115EA523E976}" type="slidenum">
              <a:rPr kumimoji="1" lang="ja-JP" altLang="en-US" smtClean="0"/>
              <a:t>‹#›</a:t>
            </a:fld>
            <a:endParaRPr kumimoji="1" lang="ja-JP" altLang="en-US"/>
          </a:p>
        </p:txBody>
      </p:sp>
    </p:spTree>
    <p:extLst>
      <p:ext uri="{BB962C8B-B14F-4D97-AF65-F5344CB8AC3E}">
        <p14:creationId xmlns:p14="http://schemas.microsoft.com/office/powerpoint/2010/main" val="2425179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33" indent="0">
              <a:buNone/>
              <a:defRPr sz="2000" b="1"/>
            </a:lvl2pPr>
            <a:lvl3pPr marL="914466" indent="0">
              <a:buNone/>
              <a:defRPr sz="1800" b="1"/>
            </a:lvl3pPr>
            <a:lvl4pPr marL="1371699" indent="0">
              <a:buNone/>
              <a:defRPr sz="1600" b="1"/>
            </a:lvl4pPr>
            <a:lvl5pPr marL="1828931" indent="0">
              <a:buNone/>
              <a:defRPr sz="1600" b="1"/>
            </a:lvl5pPr>
            <a:lvl6pPr marL="2286164" indent="0">
              <a:buNone/>
              <a:defRPr sz="1600" b="1"/>
            </a:lvl6pPr>
            <a:lvl7pPr marL="2743397" indent="0">
              <a:buNone/>
              <a:defRPr sz="1600" b="1"/>
            </a:lvl7pPr>
            <a:lvl8pPr marL="3200630" indent="0">
              <a:buNone/>
              <a:defRPr sz="1600" b="1"/>
            </a:lvl8pPr>
            <a:lvl9pPr marL="3657862"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046817"/>
            <a:ext cx="3031331" cy="853016"/>
          </a:xfrm>
        </p:spPr>
        <p:txBody>
          <a:bodyPr anchor="b"/>
          <a:lstStyle>
            <a:lvl1pPr marL="0" indent="0">
              <a:buNone/>
              <a:defRPr sz="2400" b="1"/>
            </a:lvl1pPr>
            <a:lvl2pPr marL="457233" indent="0">
              <a:buNone/>
              <a:defRPr sz="2000" b="1"/>
            </a:lvl2pPr>
            <a:lvl3pPr marL="914466" indent="0">
              <a:buNone/>
              <a:defRPr sz="1800" b="1"/>
            </a:lvl3pPr>
            <a:lvl4pPr marL="1371699" indent="0">
              <a:buNone/>
              <a:defRPr sz="1600" b="1"/>
            </a:lvl4pPr>
            <a:lvl5pPr marL="1828931" indent="0">
              <a:buNone/>
              <a:defRPr sz="1600" b="1"/>
            </a:lvl5pPr>
            <a:lvl6pPr marL="2286164" indent="0">
              <a:buNone/>
              <a:defRPr sz="1600" b="1"/>
            </a:lvl6pPr>
            <a:lvl7pPr marL="2743397" indent="0">
              <a:buNone/>
              <a:defRPr sz="1600" b="1"/>
            </a:lvl7pPr>
            <a:lvl8pPr marL="3200630" indent="0">
              <a:buNone/>
              <a:defRPr sz="1600" b="1"/>
            </a:lvl8pPr>
            <a:lvl9pPr marL="3657862"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0BD0867-4366-4276-823F-49A81CF086E7}" type="datetimeFigureOut">
              <a:rPr kumimoji="1" lang="ja-JP" altLang="en-US" smtClean="0"/>
              <a:t>2024/10/17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DDE5627-E734-47A2-83C5-115EA523E976}" type="slidenum">
              <a:rPr kumimoji="1" lang="ja-JP" altLang="en-US" smtClean="0"/>
              <a:t>‹#›</a:t>
            </a:fld>
            <a:endParaRPr kumimoji="1" lang="ja-JP" altLang="en-US"/>
          </a:p>
        </p:txBody>
      </p:sp>
    </p:spTree>
    <p:extLst>
      <p:ext uri="{BB962C8B-B14F-4D97-AF65-F5344CB8AC3E}">
        <p14:creationId xmlns:p14="http://schemas.microsoft.com/office/powerpoint/2010/main" val="967827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0BD0867-4366-4276-823F-49A81CF086E7}" type="datetimeFigureOut">
              <a:rPr kumimoji="1" lang="ja-JP" altLang="en-US" smtClean="0"/>
              <a:t>2024/10/17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DDE5627-E734-47A2-83C5-115EA523E976}" type="slidenum">
              <a:rPr kumimoji="1" lang="ja-JP" altLang="en-US" smtClean="0"/>
              <a:t>‹#›</a:t>
            </a:fld>
            <a:endParaRPr kumimoji="1" lang="ja-JP" altLang="en-US"/>
          </a:p>
        </p:txBody>
      </p:sp>
    </p:spTree>
    <p:extLst>
      <p:ext uri="{BB962C8B-B14F-4D97-AF65-F5344CB8AC3E}">
        <p14:creationId xmlns:p14="http://schemas.microsoft.com/office/powerpoint/2010/main" val="21515270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3.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4566"/>
            <a:ext cx="6858000" cy="9134868"/>
          </a:xfrm>
          <a:prstGeom prst="rect">
            <a:avLst/>
          </a:prstGeom>
        </p:spPr>
      </p:pic>
      <p:pic>
        <p:nvPicPr>
          <p:cNvPr id="3" name="図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98957" y="8597735"/>
            <a:ext cx="1743600" cy="306604"/>
          </a:xfrm>
          <a:prstGeom prst="rect">
            <a:avLst/>
          </a:prstGeom>
        </p:spPr>
      </p:pic>
      <p:grpSp>
        <p:nvGrpSpPr>
          <p:cNvPr id="4" name="グループ化 3">
            <a:extLst>
              <a:ext uri="{FF2B5EF4-FFF2-40B4-BE49-F238E27FC236}">
                <a16:creationId xmlns:a16="http://schemas.microsoft.com/office/drawing/2014/main" id="{BD8AC025-EF79-2E2E-60DF-165F6545EDEF}"/>
              </a:ext>
            </a:extLst>
          </p:cNvPr>
          <p:cNvGrpSpPr/>
          <p:nvPr userDrawn="1"/>
        </p:nvGrpSpPr>
        <p:grpSpPr>
          <a:xfrm>
            <a:off x="2637148" y="8583464"/>
            <a:ext cx="2240826" cy="453970"/>
            <a:chOff x="2637148" y="8583464"/>
            <a:chExt cx="2240826" cy="453970"/>
          </a:xfrm>
        </p:grpSpPr>
        <p:sp>
          <p:nvSpPr>
            <p:cNvPr id="5" name="テキスト ボックス 4">
              <a:extLst>
                <a:ext uri="{FF2B5EF4-FFF2-40B4-BE49-F238E27FC236}">
                  <a16:creationId xmlns:a16="http://schemas.microsoft.com/office/drawing/2014/main" id="{1926E698-E295-CB27-F972-2A0607ABC66B}"/>
                </a:ext>
              </a:extLst>
            </p:cNvPr>
            <p:cNvSpPr txBox="1"/>
            <p:nvPr/>
          </p:nvSpPr>
          <p:spPr>
            <a:xfrm>
              <a:off x="3133797" y="8583464"/>
              <a:ext cx="1744177" cy="453970"/>
            </a:xfrm>
            <a:prstGeom prst="rect">
              <a:avLst/>
            </a:prstGeom>
            <a:noFill/>
          </p:spPr>
          <p:txBody>
            <a:bodyPr wrap="square" rtlCol="0" anchor="ctr">
              <a:spAutoFit/>
            </a:bodyPr>
            <a:lstStyle/>
            <a:p>
              <a:pPr marL="0" marR="0" lvl="0" indent="0" defTabSz="914400" rtl="0" eaLnBrk="1" fontAlgn="auto" latinLnBrk="0" hangingPunct="1">
                <a:lnSpc>
                  <a:spcPct val="100000"/>
                </a:lnSpc>
                <a:spcBef>
                  <a:spcPts val="0"/>
                </a:spcBef>
                <a:spcAft>
                  <a:spcPts val="300"/>
                </a:spcAft>
                <a:buClrTx/>
                <a:buSzTx/>
                <a:buFontTx/>
                <a:buNone/>
                <a:tabLst/>
                <a:defRPr/>
              </a:pPr>
              <a:r>
                <a:rPr kumimoji="1" lang="ja-JP" altLang="en-US" sz="1050" b="1" i="0" u="none" strike="noStrike" kern="1200" cap="none" spc="0" normalizeH="0" baseline="0" noProof="0">
                  <a:ln>
                    <a:noFill/>
                  </a:ln>
                  <a:solidFill>
                    <a:srgbClr val="44363A"/>
                  </a:solidFill>
                  <a:effectLst/>
                  <a:uLnTx/>
                  <a:uFillTx/>
                  <a:latin typeface="Meiryo UI"/>
                  <a:ea typeface="Meiryo UI"/>
                </a:rPr>
                <a:t>日本イーライリリー株式会社</a:t>
              </a:r>
              <a:endParaRPr kumimoji="1" lang="en-US" altLang="ja-JP" sz="1050" b="1" i="0" u="none" strike="noStrike" kern="1200" cap="none" spc="0" normalizeH="0" baseline="0" noProof="0">
                <a:ln>
                  <a:noFill/>
                </a:ln>
                <a:solidFill>
                  <a:srgbClr val="44363A"/>
                </a:solidFill>
                <a:effectLst/>
                <a:uLnTx/>
                <a:uFillTx/>
                <a:latin typeface="Meiryo UI"/>
                <a:ea typeface="Meiryo UI"/>
              </a:endParaRPr>
            </a:p>
            <a:p>
              <a:pPr marL="0" marR="0" lvl="0" indent="0" defTabSz="914400" rtl="0" eaLnBrk="1" fontAlgn="auto" latinLnBrk="0" hangingPunct="1">
                <a:lnSpc>
                  <a:spcPct val="100000"/>
                </a:lnSpc>
                <a:spcBef>
                  <a:spcPts val="0"/>
                </a:spcBef>
                <a:spcAft>
                  <a:spcPts val="300"/>
                </a:spcAft>
                <a:buClrTx/>
                <a:buSzTx/>
                <a:buFontTx/>
                <a:buNone/>
                <a:tabLst/>
                <a:defRPr/>
              </a:pPr>
              <a:r>
                <a:rPr kumimoji="1" lang="ja-JP" altLang="en-US" sz="1050" b="1" noProof="0">
                  <a:solidFill>
                    <a:srgbClr val="44363A"/>
                  </a:solidFill>
                  <a:latin typeface="Meiryo UI"/>
                  <a:ea typeface="Meiryo UI"/>
                </a:rPr>
                <a:t>田辺三菱</a:t>
              </a:r>
              <a:r>
                <a:rPr kumimoji="1" lang="ja-JP" altLang="en-US" sz="1050" b="1" i="0" u="none" strike="noStrike" kern="1200" cap="none" spc="0" normalizeH="0" baseline="0" noProof="0">
                  <a:ln>
                    <a:noFill/>
                  </a:ln>
                  <a:solidFill>
                    <a:srgbClr val="44363A"/>
                  </a:solidFill>
                  <a:effectLst/>
                  <a:uLnTx/>
                  <a:uFillTx/>
                  <a:latin typeface="Meiryo UI"/>
                  <a:ea typeface="Meiryo UI"/>
                </a:rPr>
                <a:t>製薬株式会社</a:t>
              </a:r>
            </a:p>
          </p:txBody>
        </p:sp>
        <p:sp>
          <p:nvSpPr>
            <p:cNvPr id="6" name="テキスト ボックス 5">
              <a:extLst>
                <a:ext uri="{FF2B5EF4-FFF2-40B4-BE49-F238E27FC236}">
                  <a16:creationId xmlns:a16="http://schemas.microsoft.com/office/drawing/2014/main" id="{7E04A84E-B01C-B313-BF54-67633C8FA833}"/>
                </a:ext>
              </a:extLst>
            </p:cNvPr>
            <p:cNvSpPr txBox="1"/>
            <p:nvPr/>
          </p:nvSpPr>
          <p:spPr>
            <a:xfrm>
              <a:off x="2637148" y="8681708"/>
              <a:ext cx="687950" cy="253916"/>
            </a:xfrm>
            <a:prstGeom prst="rect">
              <a:avLst/>
            </a:prstGeom>
            <a:noFill/>
          </p:spPr>
          <p:txBody>
            <a:bodyPr wrap="square">
              <a:spAutoFit/>
            </a:bodyPr>
            <a:lstStyle/>
            <a:p>
              <a:r>
                <a:rPr lang="ja-JP" altLang="en-US" sz="1050" b="1" dirty="0">
                  <a:latin typeface="Meiryo UI" panose="020B0604030504040204" pitchFamily="50" charset="-128"/>
                  <a:ea typeface="Meiryo UI" panose="020B0604030504040204" pitchFamily="50" charset="-128"/>
                </a:rPr>
                <a:t>主催：</a:t>
              </a:r>
            </a:p>
          </p:txBody>
        </p:sp>
      </p:grpSp>
    </p:spTree>
    <p:extLst>
      <p:ext uri="{BB962C8B-B14F-4D97-AF65-F5344CB8AC3E}">
        <p14:creationId xmlns:p14="http://schemas.microsoft.com/office/powerpoint/2010/main" val="3640786556"/>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図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4566"/>
            <a:ext cx="6858000" cy="9134868"/>
          </a:xfrm>
          <a:prstGeom prst="rect">
            <a:avLst/>
          </a:prstGeom>
        </p:spPr>
      </p:pic>
    </p:spTree>
    <p:extLst>
      <p:ext uri="{BB962C8B-B14F-4D97-AF65-F5344CB8AC3E}">
        <p14:creationId xmlns:p14="http://schemas.microsoft.com/office/powerpoint/2010/main" val="3431480893"/>
      </p:ext>
    </p:extLst>
  </p:cSld>
  <p:clrMap bg1="lt1" tx1="dk1" bg2="lt2" tx2="dk2" accent1="accent1" accent2="accent2" accent3="accent3" accent4="accent4" accent5="accent5" accent6="accent6" hlink="hlink" folHlink="folHlink"/>
  <p:sldLayoutIdLst>
    <p:sldLayoutId id="2147483674" r:id="rId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3"/>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6"/>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0BD0867-4366-4276-823F-49A81CF086E7}" type="datetimeFigureOut">
              <a:rPr kumimoji="1" lang="ja-JP" altLang="en-US" smtClean="0"/>
              <a:t>2024/10/17</a:t>
            </a:fld>
            <a:endParaRPr kumimoji="1" lang="ja-JP" altLang="en-US"/>
          </a:p>
        </p:txBody>
      </p:sp>
      <p:sp>
        <p:nvSpPr>
          <p:cNvPr id="5" name="フッター プレースホルダー 4"/>
          <p:cNvSpPr>
            <a:spLocks noGrp="1"/>
          </p:cNvSpPr>
          <p:nvPr>
            <p:ph type="ftr" sz="quarter" idx="3"/>
          </p:nvPr>
        </p:nvSpPr>
        <p:spPr>
          <a:xfrm>
            <a:off x="2343150" y="8475136"/>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6"/>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DDE5627-E734-47A2-83C5-115EA523E976}" type="slidenum">
              <a:rPr kumimoji="1" lang="ja-JP" altLang="en-US" smtClean="0"/>
              <a:t>‹#›</a:t>
            </a:fld>
            <a:endParaRPr kumimoji="1" lang="ja-JP" altLang="en-US"/>
          </a:p>
        </p:txBody>
      </p:sp>
    </p:spTree>
    <p:extLst>
      <p:ext uri="{BB962C8B-B14F-4D97-AF65-F5344CB8AC3E}">
        <p14:creationId xmlns:p14="http://schemas.microsoft.com/office/powerpoint/2010/main" val="2063927127"/>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ctr" defTabSz="914466" rtl="0" eaLnBrk="1" latinLnBrk="0" hangingPunct="1">
        <a:spcBef>
          <a:spcPct val="0"/>
        </a:spcBef>
        <a:buNone/>
        <a:defRPr kumimoji="1" sz="4400" kern="1200">
          <a:solidFill>
            <a:schemeClr val="tx1"/>
          </a:solidFill>
          <a:latin typeface="+mj-lt"/>
          <a:ea typeface="+mj-ea"/>
          <a:cs typeface="+mj-cs"/>
        </a:defRPr>
      </a:lvl1pPr>
    </p:titleStyle>
    <p:bodyStyle>
      <a:lvl1pPr marL="342925" indent="-342925" algn="l" defTabSz="914466"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3003" indent="-285771" algn="l" defTabSz="914466"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82" indent="-228616" algn="l" defTabSz="914466"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315" indent="-228616" algn="l" defTabSz="914466"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548" indent="-228616" algn="l" defTabSz="914466"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781" indent="-228616" algn="l" defTabSz="914466"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2013" indent="-228616" algn="l" defTabSz="914466"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246" indent="-228616" algn="l" defTabSz="914466"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479" indent="-228616" algn="l" defTabSz="914466"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66" rtl="0" eaLnBrk="1" latinLnBrk="0" hangingPunct="1">
        <a:defRPr kumimoji="1" sz="1800" kern="1200">
          <a:solidFill>
            <a:schemeClr val="tx1"/>
          </a:solidFill>
          <a:latin typeface="+mn-lt"/>
          <a:ea typeface="+mn-ea"/>
          <a:cs typeface="+mn-cs"/>
        </a:defRPr>
      </a:lvl1pPr>
      <a:lvl2pPr marL="457233" algn="l" defTabSz="914466" rtl="0" eaLnBrk="1" latinLnBrk="0" hangingPunct="1">
        <a:defRPr kumimoji="1" sz="1800" kern="1200">
          <a:solidFill>
            <a:schemeClr val="tx1"/>
          </a:solidFill>
          <a:latin typeface="+mn-lt"/>
          <a:ea typeface="+mn-ea"/>
          <a:cs typeface="+mn-cs"/>
        </a:defRPr>
      </a:lvl2pPr>
      <a:lvl3pPr marL="914466" algn="l" defTabSz="914466" rtl="0" eaLnBrk="1" latinLnBrk="0" hangingPunct="1">
        <a:defRPr kumimoji="1" sz="1800" kern="1200">
          <a:solidFill>
            <a:schemeClr val="tx1"/>
          </a:solidFill>
          <a:latin typeface="+mn-lt"/>
          <a:ea typeface="+mn-ea"/>
          <a:cs typeface="+mn-cs"/>
        </a:defRPr>
      </a:lvl3pPr>
      <a:lvl4pPr marL="1371699" algn="l" defTabSz="914466" rtl="0" eaLnBrk="1" latinLnBrk="0" hangingPunct="1">
        <a:defRPr kumimoji="1" sz="1800" kern="1200">
          <a:solidFill>
            <a:schemeClr val="tx1"/>
          </a:solidFill>
          <a:latin typeface="+mn-lt"/>
          <a:ea typeface="+mn-ea"/>
          <a:cs typeface="+mn-cs"/>
        </a:defRPr>
      </a:lvl4pPr>
      <a:lvl5pPr marL="1828931" algn="l" defTabSz="914466" rtl="0" eaLnBrk="1" latinLnBrk="0" hangingPunct="1">
        <a:defRPr kumimoji="1" sz="1800" kern="1200">
          <a:solidFill>
            <a:schemeClr val="tx1"/>
          </a:solidFill>
          <a:latin typeface="+mn-lt"/>
          <a:ea typeface="+mn-ea"/>
          <a:cs typeface="+mn-cs"/>
        </a:defRPr>
      </a:lvl5pPr>
      <a:lvl6pPr marL="2286164" algn="l" defTabSz="914466" rtl="0" eaLnBrk="1" latinLnBrk="0" hangingPunct="1">
        <a:defRPr kumimoji="1" sz="1800" kern="1200">
          <a:solidFill>
            <a:schemeClr val="tx1"/>
          </a:solidFill>
          <a:latin typeface="+mn-lt"/>
          <a:ea typeface="+mn-ea"/>
          <a:cs typeface="+mn-cs"/>
        </a:defRPr>
      </a:lvl6pPr>
      <a:lvl7pPr marL="2743397" algn="l" defTabSz="914466" rtl="0" eaLnBrk="1" latinLnBrk="0" hangingPunct="1">
        <a:defRPr kumimoji="1" sz="1800" kern="1200">
          <a:solidFill>
            <a:schemeClr val="tx1"/>
          </a:solidFill>
          <a:latin typeface="+mn-lt"/>
          <a:ea typeface="+mn-ea"/>
          <a:cs typeface="+mn-cs"/>
        </a:defRPr>
      </a:lvl7pPr>
      <a:lvl8pPr marL="3200630" algn="l" defTabSz="914466" rtl="0" eaLnBrk="1" latinLnBrk="0" hangingPunct="1">
        <a:defRPr kumimoji="1" sz="1800" kern="1200">
          <a:solidFill>
            <a:schemeClr val="tx1"/>
          </a:solidFill>
          <a:latin typeface="+mn-lt"/>
          <a:ea typeface="+mn-ea"/>
          <a:cs typeface="+mn-cs"/>
        </a:defRPr>
      </a:lvl8pPr>
      <a:lvl9pPr marL="3657862" algn="l" defTabSz="914466"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mt-pharma-jp.zoom.us/webinar/register/WN_IBJ7nJNiRempAZ3to5nkCQ"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E20357F5-EFC8-4A4F-8656-28AEF53DFBCE}"/>
              </a:ext>
            </a:extLst>
          </p:cNvPr>
          <p:cNvSpPr txBox="1"/>
          <p:nvPr/>
        </p:nvSpPr>
        <p:spPr>
          <a:xfrm>
            <a:off x="855498" y="972211"/>
            <a:ext cx="2563522" cy="646331"/>
          </a:xfrm>
          <a:prstGeom prst="rect">
            <a:avLst/>
          </a:prstGeom>
          <a:noFill/>
        </p:spPr>
        <p:txBody>
          <a:bodyPr wrap="non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white"/>
                </a:solidFill>
                <a:effectLst/>
                <a:uLnTx/>
                <a:uFillTx/>
                <a:latin typeface="Meiryo UI"/>
                <a:ea typeface="Meiryo UI"/>
                <a:cs typeface="Arial"/>
              </a:rPr>
              <a:t>2024</a:t>
            </a:r>
            <a:r>
              <a:rPr kumimoji="1" lang="ja-JP" altLang="en-US" sz="1600" b="0" i="0" u="none" strike="noStrike" kern="1200" cap="none" spc="0" normalizeH="0" baseline="0" noProof="0" dirty="0">
                <a:ln>
                  <a:noFill/>
                </a:ln>
                <a:solidFill>
                  <a:prstClr val="white"/>
                </a:solidFill>
                <a:effectLst/>
                <a:uLnTx/>
                <a:uFillTx/>
                <a:latin typeface="Meiryo UI"/>
                <a:ea typeface="Meiryo UI"/>
                <a:cs typeface="Arial"/>
              </a:rPr>
              <a:t>年</a:t>
            </a:r>
            <a:r>
              <a:rPr kumimoji="1" lang="en-US" altLang="ja-JP" sz="2000" b="0" i="0" u="none" strike="noStrike" kern="1200" cap="none" spc="0" normalizeH="0" baseline="0" noProof="0" dirty="0">
                <a:ln>
                  <a:noFill/>
                </a:ln>
                <a:solidFill>
                  <a:prstClr val="white"/>
                </a:solidFill>
                <a:effectLst/>
                <a:uLnTx/>
                <a:uFillTx/>
                <a:latin typeface="Meiryo UI"/>
                <a:ea typeface="Meiryo UI"/>
                <a:cs typeface="Arial"/>
              </a:rPr>
              <a:t>11</a:t>
            </a:r>
            <a:r>
              <a:rPr kumimoji="1" lang="ja-JP" altLang="en-US" sz="1600" b="0" i="0" u="none" strike="noStrike" kern="1200" cap="none" spc="0" normalizeH="0" baseline="0" noProof="0" dirty="0">
                <a:ln>
                  <a:noFill/>
                </a:ln>
                <a:solidFill>
                  <a:prstClr val="white"/>
                </a:solidFill>
                <a:effectLst/>
                <a:uLnTx/>
                <a:uFillTx/>
                <a:latin typeface="Meiryo UI"/>
                <a:ea typeface="Meiryo UI"/>
                <a:cs typeface="Arial"/>
              </a:rPr>
              <a:t>月</a:t>
            </a:r>
            <a:r>
              <a:rPr kumimoji="1" lang="en-US" altLang="ja-JP" sz="2000" b="0" i="0" u="none" strike="noStrike" kern="1200" cap="none" spc="0" normalizeH="0" baseline="0" noProof="0" dirty="0">
                <a:ln>
                  <a:noFill/>
                </a:ln>
                <a:solidFill>
                  <a:prstClr val="white"/>
                </a:solidFill>
                <a:effectLst/>
                <a:uLnTx/>
                <a:uFillTx/>
                <a:latin typeface="Meiryo UI"/>
                <a:ea typeface="Meiryo UI"/>
                <a:cs typeface="Arial"/>
              </a:rPr>
              <a:t>19</a:t>
            </a:r>
            <a:r>
              <a:rPr kumimoji="1" lang="ja-JP" altLang="en-US" sz="1600" b="0" i="0" u="none" strike="noStrike" kern="1200" cap="none" spc="0" normalizeH="0" baseline="0" noProof="0" dirty="0">
                <a:ln>
                  <a:noFill/>
                </a:ln>
                <a:solidFill>
                  <a:prstClr val="white"/>
                </a:solidFill>
                <a:effectLst/>
                <a:uLnTx/>
                <a:uFillTx/>
                <a:latin typeface="Meiryo UI"/>
                <a:ea typeface="Meiryo UI"/>
                <a:cs typeface="Arial"/>
              </a:rPr>
              <a:t>日（火）</a:t>
            </a:r>
            <a:endParaRPr kumimoji="1" lang="en-US" altLang="ja-JP" sz="1600" b="0" i="0" u="none" strike="noStrike" kern="1200" cap="none" spc="0" normalizeH="0" baseline="0" noProof="0" dirty="0">
              <a:ln>
                <a:noFill/>
              </a:ln>
              <a:solidFill>
                <a:prstClr val="white"/>
              </a:solidFill>
              <a:effectLst/>
              <a:uLnTx/>
              <a:uFillTx/>
              <a:latin typeface="Meiryo UI"/>
              <a:ea typeface="Meiryo UI"/>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white"/>
                </a:solidFill>
                <a:effectLst/>
                <a:uLnTx/>
                <a:uFillTx/>
                <a:latin typeface="Meiryo UI"/>
                <a:ea typeface="Meiryo UI"/>
                <a:cs typeface="Arial"/>
              </a:rPr>
              <a:t>19:00</a:t>
            </a:r>
            <a:r>
              <a:rPr kumimoji="1" lang="ja-JP" altLang="en-US" sz="1600" b="0" i="0" u="none" strike="noStrike" kern="1200" cap="none" spc="0" normalizeH="0" baseline="0" noProof="0" dirty="0">
                <a:ln>
                  <a:noFill/>
                </a:ln>
                <a:solidFill>
                  <a:prstClr val="white"/>
                </a:solidFill>
                <a:effectLst/>
                <a:uLnTx/>
                <a:uFillTx/>
                <a:latin typeface="Meiryo UI"/>
                <a:ea typeface="Meiryo UI"/>
                <a:cs typeface="Arial"/>
              </a:rPr>
              <a:t>～</a:t>
            </a:r>
            <a:r>
              <a:rPr kumimoji="1" lang="en-US" altLang="ja-JP" sz="1600" b="0" i="0" u="none" strike="noStrike" kern="1200" cap="none" spc="0" normalizeH="0" baseline="0" noProof="0" dirty="0">
                <a:ln>
                  <a:noFill/>
                </a:ln>
                <a:solidFill>
                  <a:prstClr val="white"/>
                </a:solidFill>
                <a:effectLst/>
                <a:uLnTx/>
                <a:uFillTx/>
                <a:latin typeface="Meiryo UI"/>
                <a:ea typeface="Meiryo UI"/>
                <a:cs typeface="Arial"/>
              </a:rPr>
              <a:t>20:30</a:t>
            </a:r>
            <a:endParaRPr kumimoji="1" lang="ja-JP" altLang="en-US" sz="1600" b="0" i="0" u="none" strike="noStrike" kern="1200" cap="none" spc="0" normalizeH="0" baseline="0" noProof="0" dirty="0">
              <a:ln>
                <a:noFill/>
              </a:ln>
              <a:solidFill>
                <a:prstClr val="white"/>
              </a:solidFill>
              <a:effectLst/>
              <a:uLnTx/>
              <a:uFillTx/>
              <a:latin typeface="Meiryo UI"/>
              <a:ea typeface="Meiryo UI"/>
              <a:cs typeface="Arial"/>
            </a:endParaRPr>
          </a:p>
        </p:txBody>
      </p:sp>
      <p:sp>
        <p:nvSpPr>
          <p:cNvPr id="16" name="テキスト ボックス 15">
            <a:extLst>
              <a:ext uri="{FF2B5EF4-FFF2-40B4-BE49-F238E27FC236}">
                <a16:creationId xmlns:a16="http://schemas.microsoft.com/office/drawing/2014/main" id="{38D6C258-57D3-7E40-8029-0068130C1786}"/>
              </a:ext>
            </a:extLst>
          </p:cNvPr>
          <p:cNvSpPr txBox="1"/>
          <p:nvPr/>
        </p:nvSpPr>
        <p:spPr>
          <a:xfrm>
            <a:off x="3861291" y="956822"/>
            <a:ext cx="2852326" cy="677108"/>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a:ea typeface="Meiryo UI"/>
                <a:cs typeface="Arial"/>
              </a:rPr>
              <a:t>木更津ワシントンホテル　</a:t>
            </a:r>
            <a:r>
              <a:rPr kumimoji="1" lang="en-US" altLang="ja-JP" sz="1400" b="1" i="0" u="none" strike="noStrike" kern="1200" cap="none" spc="0" normalizeH="0" baseline="0" noProof="0" dirty="0">
                <a:ln>
                  <a:noFill/>
                </a:ln>
                <a:solidFill>
                  <a:prstClr val="white"/>
                </a:solidFill>
                <a:effectLst/>
                <a:uLnTx/>
                <a:uFillTx/>
                <a:latin typeface="Meiryo UI"/>
                <a:ea typeface="Meiryo UI"/>
                <a:cs typeface="Arial"/>
              </a:rPr>
              <a:t>2</a:t>
            </a:r>
            <a:r>
              <a:rPr kumimoji="1" lang="ja-JP" altLang="en-US" sz="1400" b="1" i="0" u="none" strike="noStrike" kern="1200" cap="none" spc="0" normalizeH="0" baseline="0" noProof="0" dirty="0">
                <a:ln>
                  <a:noFill/>
                </a:ln>
                <a:solidFill>
                  <a:prstClr val="white"/>
                </a:solidFill>
                <a:effectLst/>
                <a:uLnTx/>
                <a:uFillTx/>
                <a:latin typeface="Meiryo UI"/>
                <a:ea typeface="Meiryo UI"/>
                <a:cs typeface="Arial"/>
              </a:rPr>
              <a:t>階さつき</a:t>
            </a:r>
            <a:endParaRPr kumimoji="1" lang="en-US" altLang="ja-JP" sz="1400" b="1" i="0" u="none" strike="noStrike" kern="1200" cap="none" spc="0" normalizeH="0" baseline="0" noProof="0" dirty="0">
              <a:ln>
                <a:noFill/>
              </a:ln>
              <a:solidFill>
                <a:prstClr val="white"/>
              </a:solidFill>
              <a:effectLst/>
              <a:uLnTx/>
              <a:uFillTx/>
              <a:latin typeface="Meiryo UI"/>
              <a:ea typeface="Meiryo UI"/>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white"/>
                </a:solidFill>
                <a:effectLst/>
                <a:uLnTx/>
                <a:uFillTx/>
                <a:latin typeface="Meiryo UI"/>
                <a:ea typeface="Meiryo UI"/>
                <a:cs typeface="Arial"/>
              </a:rPr>
              <a:t>木更津市大和</a:t>
            </a:r>
            <a:r>
              <a:rPr kumimoji="1" lang="en-US" altLang="ja-JP" sz="1200" b="0" i="0" u="none" strike="noStrike" kern="1200" cap="none" spc="0" normalizeH="0" baseline="0" noProof="0" dirty="0">
                <a:ln>
                  <a:noFill/>
                </a:ln>
                <a:solidFill>
                  <a:prstClr val="white"/>
                </a:solidFill>
                <a:effectLst/>
                <a:uLnTx/>
                <a:uFillTx/>
                <a:latin typeface="Meiryo UI"/>
                <a:ea typeface="Meiryo UI"/>
                <a:cs typeface="Arial"/>
              </a:rPr>
              <a:t>1-2-1  0438-42-1122</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white"/>
                </a:solidFill>
                <a:effectLst/>
                <a:uLnTx/>
                <a:uFillTx/>
                <a:latin typeface="Meiryo UI"/>
                <a:ea typeface="Meiryo UI"/>
                <a:cs typeface="Arial"/>
              </a:rPr>
              <a:t>オンライン（</a:t>
            </a:r>
            <a:r>
              <a:rPr kumimoji="1" lang="en-US" altLang="ja-JP" sz="1200" b="0" i="0" u="none" strike="noStrike" kern="1200" cap="none" spc="0" normalizeH="0" baseline="0" noProof="0" dirty="0">
                <a:ln>
                  <a:noFill/>
                </a:ln>
                <a:solidFill>
                  <a:prstClr val="white"/>
                </a:solidFill>
                <a:effectLst/>
                <a:uLnTx/>
                <a:uFillTx/>
                <a:latin typeface="Meiryo UI"/>
                <a:ea typeface="Meiryo UI"/>
                <a:cs typeface="Arial"/>
              </a:rPr>
              <a:t>zoom)</a:t>
            </a:r>
          </a:p>
        </p:txBody>
      </p:sp>
      <p:sp>
        <p:nvSpPr>
          <p:cNvPr id="8" name="テキスト ボックス 7">
            <a:extLst>
              <a:ext uri="{FF2B5EF4-FFF2-40B4-BE49-F238E27FC236}">
                <a16:creationId xmlns:a16="http://schemas.microsoft.com/office/drawing/2014/main" id="{F0084A8E-4480-1644-8916-D2D7754C22B4}"/>
              </a:ext>
            </a:extLst>
          </p:cNvPr>
          <p:cNvSpPr txBox="1"/>
          <p:nvPr/>
        </p:nvSpPr>
        <p:spPr>
          <a:xfrm>
            <a:off x="199942" y="143257"/>
            <a:ext cx="6658058" cy="769441"/>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第</a:t>
            </a:r>
            <a:r>
              <a:rPr kumimoji="1" lang="en-US" altLang="ja-JP" sz="28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51</a:t>
            </a:r>
            <a:r>
              <a:rPr kumimoji="1" lang="ja-JP" altLang="en-US" sz="28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回君津木更津糖尿病懇話会</a:t>
            </a:r>
            <a:endParaRPr kumimoji="1" lang="en-US" altLang="ja-JP" sz="28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6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WEB</a:t>
            </a:r>
            <a:r>
              <a:rPr kumimoji="1" lang="ja-JP" altLang="en-US" sz="16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研修・集合研修</a:t>
            </a:r>
            <a:endParaRPr kumimoji="1" lang="en-US" altLang="ja-JP" sz="16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92" name="テキスト ボックス 91">
            <a:extLst>
              <a:ext uri="{FF2B5EF4-FFF2-40B4-BE49-F238E27FC236}">
                <a16:creationId xmlns:a16="http://schemas.microsoft.com/office/drawing/2014/main" id="{99371D7A-F01C-49BB-AA36-8C8CAC246947}"/>
              </a:ext>
            </a:extLst>
          </p:cNvPr>
          <p:cNvSpPr txBox="1"/>
          <p:nvPr/>
        </p:nvSpPr>
        <p:spPr>
          <a:xfrm>
            <a:off x="650813" y="3441327"/>
            <a:ext cx="5557987" cy="461665"/>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5D0096"/>
                </a:solidFill>
                <a:effectLst/>
                <a:uLnTx/>
                <a:uFillTx/>
                <a:latin typeface="Meiryo UI"/>
                <a:ea typeface="Meiryo UI"/>
                <a:cs typeface="Arial"/>
              </a:rPr>
              <a:t>石橋 亮一</a:t>
            </a:r>
            <a:r>
              <a:rPr kumimoji="1" lang="ja-JP" altLang="en-US" sz="1400" b="1" i="0" u="none" strike="noStrike" kern="1200" cap="none" spc="0" normalizeH="0" baseline="0" noProof="0" dirty="0">
                <a:ln>
                  <a:noFill/>
                </a:ln>
                <a:solidFill>
                  <a:srgbClr val="5D0096"/>
                </a:solidFill>
                <a:effectLst/>
                <a:uLnTx/>
                <a:uFillTx/>
                <a:latin typeface="Meiryo UI"/>
                <a:ea typeface="Meiryo UI"/>
                <a:cs typeface="Arial"/>
              </a:rPr>
              <a:t>先生</a:t>
            </a:r>
            <a:r>
              <a:rPr kumimoji="1" lang="ja-JP" altLang="en-US" sz="1800" b="0" i="0" u="none" strike="noStrike" kern="1200" cap="none" spc="0" normalizeH="0" baseline="0" noProof="0" dirty="0">
                <a:ln>
                  <a:noFill/>
                </a:ln>
                <a:solidFill>
                  <a:srgbClr val="5D0096"/>
                </a:solidFill>
                <a:effectLst/>
                <a:uLnTx/>
                <a:uFillTx/>
                <a:latin typeface="Meiryo UI"/>
                <a:ea typeface="Meiryo UI"/>
                <a:cs typeface="Arial"/>
              </a:rPr>
              <a:t>　</a:t>
            </a:r>
            <a:r>
              <a:rPr kumimoji="1" lang="ja-JP" altLang="en-US" sz="1200" b="0" i="0" u="none" strike="noStrike" kern="1200" cap="none" spc="0" normalizeH="0" baseline="0" noProof="0" dirty="0">
                <a:ln>
                  <a:noFill/>
                </a:ln>
                <a:solidFill>
                  <a:srgbClr val="5D0096"/>
                </a:solidFill>
                <a:effectLst/>
                <a:uLnTx/>
                <a:uFillTx/>
                <a:latin typeface="Meiryo UI"/>
                <a:ea typeface="Meiryo UI"/>
                <a:cs typeface="Arial"/>
              </a:rPr>
              <a:t>君津中央病院 糖尿病・内分泌・代謝内科 部長</a:t>
            </a:r>
            <a:endParaRPr kumimoji="1" lang="ja-JP" altLang="en-US" sz="1400" b="0" i="0" u="none" strike="noStrike" kern="1200" cap="none" spc="0" normalizeH="0" baseline="0" noProof="0" dirty="0">
              <a:ln>
                <a:noFill/>
              </a:ln>
              <a:solidFill>
                <a:srgbClr val="5D0096"/>
              </a:solidFill>
              <a:effectLst/>
              <a:uLnTx/>
              <a:uFillTx/>
              <a:latin typeface="Meiryo UI"/>
              <a:ea typeface="Meiryo UI"/>
              <a:cs typeface="Arial"/>
            </a:endParaRPr>
          </a:p>
        </p:txBody>
      </p:sp>
      <p:sp>
        <p:nvSpPr>
          <p:cNvPr id="93" name="テキスト ボックス 92">
            <a:extLst>
              <a:ext uri="{FF2B5EF4-FFF2-40B4-BE49-F238E27FC236}">
                <a16:creationId xmlns:a16="http://schemas.microsoft.com/office/drawing/2014/main" id="{99371D7A-F01C-49BB-AA36-8C8CAC246947}"/>
              </a:ext>
            </a:extLst>
          </p:cNvPr>
          <p:cNvSpPr txBox="1"/>
          <p:nvPr/>
        </p:nvSpPr>
        <p:spPr>
          <a:xfrm>
            <a:off x="687830" y="4369908"/>
            <a:ext cx="2255396" cy="461665"/>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5D0096"/>
                </a:solidFill>
                <a:effectLst/>
                <a:uLnTx/>
                <a:uFillTx/>
                <a:latin typeface="Meiryo UI"/>
                <a:ea typeface="Meiryo UI"/>
                <a:cs typeface="Arial"/>
              </a:rPr>
              <a:t>太田 みのり</a:t>
            </a:r>
            <a:r>
              <a:rPr kumimoji="1" lang="ja-JP" altLang="en-US" sz="1400" b="1" i="0" u="none" strike="noStrike" kern="1200" cap="none" spc="0" normalizeH="0" baseline="0" noProof="0" dirty="0">
                <a:ln>
                  <a:noFill/>
                </a:ln>
                <a:solidFill>
                  <a:srgbClr val="5D0096"/>
                </a:solidFill>
                <a:effectLst/>
                <a:uLnTx/>
                <a:uFillTx/>
                <a:latin typeface="Meiryo UI"/>
                <a:ea typeface="Meiryo UI"/>
                <a:cs typeface="Arial"/>
              </a:rPr>
              <a:t>先生</a:t>
            </a:r>
            <a:r>
              <a:rPr kumimoji="1" lang="ja-JP" altLang="en-US" sz="1800" b="0" i="0" u="none" strike="noStrike" kern="1200" cap="none" spc="0" normalizeH="0" baseline="0" noProof="0" dirty="0">
                <a:ln>
                  <a:noFill/>
                </a:ln>
                <a:solidFill>
                  <a:srgbClr val="5D0096"/>
                </a:solidFill>
                <a:effectLst/>
                <a:uLnTx/>
                <a:uFillTx/>
                <a:latin typeface="Meiryo UI"/>
                <a:ea typeface="Meiryo UI"/>
                <a:cs typeface="Arial"/>
              </a:rPr>
              <a:t>　</a:t>
            </a:r>
            <a:endParaRPr kumimoji="1" lang="ja-JP" altLang="en-US" sz="1400" b="0" i="0" u="none" strike="noStrike" kern="1200" cap="none" spc="0" normalizeH="0" baseline="0" noProof="0" dirty="0">
              <a:ln>
                <a:noFill/>
              </a:ln>
              <a:solidFill>
                <a:srgbClr val="5D0096"/>
              </a:solidFill>
              <a:effectLst/>
              <a:uLnTx/>
              <a:uFillTx/>
              <a:latin typeface="Meiryo UI"/>
              <a:ea typeface="Meiryo UI"/>
              <a:cs typeface="Arial"/>
            </a:endParaRPr>
          </a:p>
        </p:txBody>
      </p:sp>
      <p:sp>
        <p:nvSpPr>
          <p:cNvPr id="94" name="テキスト ボックス 93">
            <a:extLst>
              <a:ext uri="{FF2B5EF4-FFF2-40B4-BE49-F238E27FC236}">
                <a16:creationId xmlns:a16="http://schemas.microsoft.com/office/drawing/2014/main" id="{99371D7A-F01C-49BB-AA36-8C8CAC246947}"/>
              </a:ext>
            </a:extLst>
          </p:cNvPr>
          <p:cNvSpPr txBox="1"/>
          <p:nvPr/>
        </p:nvSpPr>
        <p:spPr>
          <a:xfrm>
            <a:off x="623701" y="4808352"/>
            <a:ext cx="5760002" cy="830997"/>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5D0096"/>
                </a:solidFill>
                <a:effectLst/>
                <a:uLnTx/>
                <a:uFillTx/>
                <a:latin typeface="Meiryo UI"/>
                <a:ea typeface="Meiryo UI"/>
                <a:cs typeface="Arial"/>
              </a:rPr>
              <a:t>「当院における入退院支援看護師の役割と　</a:t>
            </a:r>
            <a:endParaRPr kumimoji="1" lang="en-US" altLang="ja-JP" sz="2400" b="1" i="0" u="none" strike="noStrike" kern="1200" cap="none" spc="0" normalizeH="0" baseline="0" noProof="0" dirty="0">
              <a:ln>
                <a:noFill/>
              </a:ln>
              <a:solidFill>
                <a:srgbClr val="5D0096"/>
              </a:solidFill>
              <a:effectLst/>
              <a:uLnTx/>
              <a:uFillTx/>
              <a:latin typeface="Meiryo UI"/>
              <a:ea typeface="Meiryo UI"/>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5D0096"/>
                </a:solidFill>
                <a:effectLst/>
                <a:uLnTx/>
                <a:uFillTx/>
                <a:latin typeface="Meiryo UI"/>
                <a:ea typeface="Meiryo UI"/>
                <a:cs typeface="Arial"/>
              </a:rPr>
              <a:t>　　開放型病床を活用した糖尿病教育入院」</a:t>
            </a:r>
            <a:endParaRPr kumimoji="1" lang="ja-JP" altLang="en-US" sz="1400" b="0" i="0" u="none" strike="noStrike" kern="1200" cap="none" spc="0" normalizeH="0" baseline="0" noProof="0" dirty="0">
              <a:ln>
                <a:noFill/>
              </a:ln>
              <a:solidFill>
                <a:srgbClr val="5D0096"/>
              </a:solidFill>
              <a:effectLst/>
              <a:uLnTx/>
              <a:uFillTx/>
              <a:latin typeface="Meiryo UI"/>
              <a:ea typeface="Meiryo UI"/>
              <a:cs typeface="Arial"/>
            </a:endParaRPr>
          </a:p>
        </p:txBody>
      </p:sp>
      <p:pic>
        <p:nvPicPr>
          <p:cNvPr id="121" name="図 1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9407" y="1053440"/>
            <a:ext cx="496825" cy="496825"/>
          </a:xfrm>
          <a:prstGeom prst="rect">
            <a:avLst/>
          </a:prstGeom>
        </p:spPr>
      </p:pic>
      <p:pic>
        <p:nvPicPr>
          <p:cNvPr id="122" name="図 1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64465" y="1058567"/>
            <a:ext cx="496825" cy="496825"/>
          </a:xfrm>
          <a:prstGeom prst="rect">
            <a:avLst/>
          </a:prstGeom>
        </p:spPr>
      </p:pic>
      <p:cxnSp>
        <p:nvCxnSpPr>
          <p:cNvPr id="124" name="直線コネクタ 123"/>
          <p:cNvCxnSpPr/>
          <p:nvPr/>
        </p:nvCxnSpPr>
        <p:spPr>
          <a:xfrm>
            <a:off x="3212431" y="1053440"/>
            <a:ext cx="0" cy="540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28" name="図 12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9981" y="4352875"/>
            <a:ext cx="499873" cy="499873"/>
          </a:xfrm>
          <a:prstGeom prst="rect">
            <a:avLst/>
          </a:prstGeom>
        </p:spPr>
      </p:pic>
      <p:pic>
        <p:nvPicPr>
          <p:cNvPr id="129" name="図 12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0262" y="4998907"/>
            <a:ext cx="499873" cy="499873"/>
          </a:xfrm>
          <a:prstGeom prst="rect">
            <a:avLst/>
          </a:prstGeom>
        </p:spPr>
      </p:pic>
      <p:pic>
        <p:nvPicPr>
          <p:cNvPr id="132" name="図 13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39791" y="3441327"/>
            <a:ext cx="502921" cy="499873"/>
          </a:xfrm>
          <a:prstGeom prst="rect">
            <a:avLst/>
          </a:prstGeom>
        </p:spPr>
      </p:pic>
      <p:pic>
        <p:nvPicPr>
          <p:cNvPr id="134" name="図 13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7669" y="3997632"/>
            <a:ext cx="3764288" cy="259081"/>
          </a:xfrm>
          <a:prstGeom prst="rect">
            <a:avLst/>
          </a:prstGeom>
        </p:spPr>
      </p:pic>
      <p:sp>
        <p:nvSpPr>
          <p:cNvPr id="91" name="正方形/長方形 41">
            <a:extLst>
              <a:ext uri="{FF2B5EF4-FFF2-40B4-BE49-F238E27FC236}">
                <a16:creationId xmlns:a16="http://schemas.microsoft.com/office/drawing/2014/main" id="{D3F71105-387B-9146-BB37-936CD7CC3A42}"/>
              </a:ext>
            </a:extLst>
          </p:cNvPr>
          <p:cNvSpPr/>
          <p:nvPr/>
        </p:nvSpPr>
        <p:spPr>
          <a:xfrm>
            <a:off x="251634" y="3941340"/>
            <a:ext cx="3491433" cy="330603"/>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eiryo UI"/>
                <a:ea typeface="Meiryo UI"/>
                <a:cs typeface="Arial"/>
              </a:rPr>
              <a:t>基調講演  </a:t>
            </a:r>
            <a:r>
              <a:rPr kumimoji="1" lang="en-US" altLang="ja-JP" sz="1200" b="1" i="0" u="none" strike="noStrike" kern="1200" cap="none" spc="0" normalizeH="0" baseline="0" noProof="0" dirty="0">
                <a:ln>
                  <a:noFill/>
                </a:ln>
                <a:solidFill>
                  <a:prstClr val="white"/>
                </a:solidFill>
                <a:effectLst/>
                <a:uLnTx/>
                <a:uFillTx/>
                <a:latin typeface="Meiryo UI"/>
                <a:ea typeface="Meiryo UI"/>
                <a:cs typeface="Arial"/>
              </a:rPr>
              <a:t>(19:00〜19:30 )</a:t>
            </a:r>
            <a:endParaRPr kumimoji="1" lang="ja-JP" altLang="en-US" sz="1200" b="1" i="0" u="none" strike="noStrike" kern="1200" cap="none" spc="0" normalizeH="0" baseline="0" noProof="0" dirty="0">
              <a:ln>
                <a:noFill/>
              </a:ln>
              <a:solidFill>
                <a:prstClr val="white"/>
              </a:solidFill>
              <a:effectLst/>
              <a:uLnTx/>
              <a:uFillTx/>
              <a:latin typeface="Meiryo UI"/>
              <a:ea typeface="Meiryo UI"/>
              <a:cs typeface="Arial"/>
            </a:endParaRPr>
          </a:p>
        </p:txBody>
      </p:sp>
      <p:pic>
        <p:nvPicPr>
          <p:cNvPr id="136" name="図 13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5594056"/>
            <a:ext cx="3764288" cy="259081"/>
          </a:xfrm>
          <a:prstGeom prst="rect">
            <a:avLst/>
          </a:prstGeom>
        </p:spPr>
      </p:pic>
      <p:sp>
        <p:nvSpPr>
          <p:cNvPr id="101" name="正方形/長方形 41">
            <a:extLst>
              <a:ext uri="{FF2B5EF4-FFF2-40B4-BE49-F238E27FC236}">
                <a16:creationId xmlns:a16="http://schemas.microsoft.com/office/drawing/2014/main" id="{D3F71105-387B-9146-BB37-936CD7CC3A42}"/>
              </a:ext>
            </a:extLst>
          </p:cNvPr>
          <p:cNvSpPr/>
          <p:nvPr/>
        </p:nvSpPr>
        <p:spPr>
          <a:xfrm>
            <a:off x="251636" y="5517504"/>
            <a:ext cx="3491433" cy="330603"/>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eiryo UI"/>
                <a:ea typeface="Meiryo UI"/>
                <a:cs typeface="Arial"/>
              </a:rPr>
              <a:t>特別講演 </a:t>
            </a:r>
            <a:r>
              <a:rPr kumimoji="1" lang="en-US" altLang="ja-JP" sz="1200" b="1" i="0" u="none" strike="noStrike" kern="1200" cap="none" spc="0" normalizeH="0" baseline="0" noProof="0" dirty="0">
                <a:ln>
                  <a:noFill/>
                </a:ln>
                <a:solidFill>
                  <a:prstClr val="white"/>
                </a:solidFill>
                <a:effectLst/>
                <a:uLnTx/>
                <a:uFillTx/>
                <a:latin typeface="Meiryo UI"/>
                <a:ea typeface="Meiryo UI"/>
                <a:cs typeface="Arial"/>
              </a:rPr>
              <a:t>(19:30〜20:30 )</a:t>
            </a:r>
            <a:endParaRPr kumimoji="1" lang="ja-JP" altLang="en-US" sz="1200" b="1" i="0" u="none" strike="noStrike" kern="1200" cap="none" spc="0" normalizeH="0" baseline="0" noProof="0" dirty="0">
              <a:ln>
                <a:noFill/>
              </a:ln>
              <a:solidFill>
                <a:prstClr val="white"/>
              </a:solidFill>
              <a:effectLst/>
              <a:uLnTx/>
              <a:uFillTx/>
              <a:latin typeface="Meiryo UI"/>
              <a:ea typeface="Meiryo UI"/>
              <a:cs typeface="Arial"/>
            </a:endParaRPr>
          </a:p>
        </p:txBody>
      </p:sp>
      <p:sp>
        <p:nvSpPr>
          <p:cNvPr id="33" name="テキスト ボックス 32">
            <a:extLst>
              <a:ext uri="{FF2B5EF4-FFF2-40B4-BE49-F238E27FC236}">
                <a16:creationId xmlns:a16="http://schemas.microsoft.com/office/drawing/2014/main" id="{3AA8C9EE-0E01-4A14-AC01-7845C7B799D6}"/>
              </a:ext>
            </a:extLst>
          </p:cNvPr>
          <p:cNvSpPr txBox="1"/>
          <p:nvPr/>
        </p:nvSpPr>
        <p:spPr>
          <a:xfrm>
            <a:off x="681645" y="5908946"/>
            <a:ext cx="5557987" cy="461665"/>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5D0096"/>
                </a:solidFill>
                <a:effectLst/>
                <a:uLnTx/>
                <a:uFillTx/>
                <a:latin typeface="Meiryo UI"/>
                <a:ea typeface="Meiryo UI"/>
                <a:cs typeface="Arial"/>
              </a:rPr>
              <a:t>曽根 正勝</a:t>
            </a:r>
            <a:r>
              <a:rPr kumimoji="1" lang="ja-JP" altLang="en-US" sz="1400" b="1" i="0" u="none" strike="noStrike" kern="1200" cap="none" spc="0" normalizeH="0" baseline="0" noProof="0" dirty="0">
                <a:ln>
                  <a:noFill/>
                </a:ln>
                <a:solidFill>
                  <a:srgbClr val="5D0096"/>
                </a:solidFill>
                <a:effectLst/>
                <a:uLnTx/>
                <a:uFillTx/>
                <a:latin typeface="Meiryo UI"/>
                <a:ea typeface="Meiryo UI"/>
                <a:cs typeface="Arial"/>
              </a:rPr>
              <a:t>先生</a:t>
            </a:r>
            <a:r>
              <a:rPr kumimoji="1" lang="ja-JP" altLang="en-US" sz="1800" b="0" i="0" u="none" strike="noStrike" kern="1200" cap="none" spc="0" normalizeH="0" baseline="0" noProof="0" dirty="0">
                <a:ln>
                  <a:noFill/>
                </a:ln>
                <a:solidFill>
                  <a:srgbClr val="5D0096"/>
                </a:solidFill>
                <a:effectLst/>
                <a:uLnTx/>
                <a:uFillTx/>
                <a:latin typeface="Meiryo UI"/>
                <a:ea typeface="Meiryo UI"/>
                <a:cs typeface="Arial"/>
              </a:rPr>
              <a:t>　</a:t>
            </a:r>
            <a:r>
              <a:rPr kumimoji="1" lang="ja-JP" altLang="en-US" sz="1200" b="0" i="0" u="none" strike="noStrike" kern="1200" cap="none" spc="0" normalizeH="0" baseline="0" noProof="0" dirty="0">
                <a:ln>
                  <a:noFill/>
                </a:ln>
                <a:solidFill>
                  <a:srgbClr val="5D0096"/>
                </a:solidFill>
                <a:effectLst/>
                <a:uLnTx/>
                <a:uFillTx/>
                <a:latin typeface="Meiryo UI"/>
                <a:ea typeface="Meiryo UI"/>
                <a:cs typeface="Arial"/>
              </a:rPr>
              <a:t>　聖マリアンナ医科大学　代謝・内分泌内科　主任教授</a:t>
            </a:r>
            <a:endParaRPr kumimoji="1" lang="ja-JP" altLang="en-US" sz="1400" b="0" i="0" u="none" strike="noStrike" kern="1200" cap="none" spc="0" normalizeH="0" baseline="0" noProof="0" dirty="0">
              <a:ln>
                <a:noFill/>
              </a:ln>
              <a:solidFill>
                <a:srgbClr val="5D0096"/>
              </a:solidFill>
              <a:effectLst/>
              <a:uLnTx/>
              <a:uFillTx/>
              <a:latin typeface="Meiryo UI"/>
              <a:ea typeface="Meiryo UI"/>
              <a:cs typeface="Arial"/>
            </a:endParaRPr>
          </a:p>
        </p:txBody>
      </p:sp>
      <p:sp>
        <p:nvSpPr>
          <p:cNvPr id="34" name="テキスト ボックス 33">
            <a:extLst>
              <a:ext uri="{FF2B5EF4-FFF2-40B4-BE49-F238E27FC236}">
                <a16:creationId xmlns:a16="http://schemas.microsoft.com/office/drawing/2014/main" id="{7EB2F0DF-D7D8-4D03-A43F-07BD971F2C01}"/>
              </a:ext>
            </a:extLst>
          </p:cNvPr>
          <p:cNvSpPr txBox="1"/>
          <p:nvPr/>
        </p:nvSpPr>
        <p:spPr>
          <a:xfrm>
            <a:off x="643100" y="6369126"/>
            <a:ext cx="6364918" cy="830997"/>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5D0096"/>
                </a:solidFill>
                <a:effectLst/>
                <a:uLnTx/>
                <a:uFillTx/>
                <a:latin typeface="Meiryo UI"/>
                <a:ea typeface="Meiryo UI"/>
                <a:cs typeface="Arial"/>
              </a:rPr>
              <a:t>「</a:t>
            </a:r>
            <a:r>
              <a:rPr kumimoji="1" lang="en-US" altLang="ja-JP" sz="2400" b="1" i="0" u="none" strike="noStrike" kern="1200" cap="none" spc="0" normalizeH="0" baseline="0" noProof="0" dirty="0">
                <a:ln>
                  <a:noFill/>
                </a:ln>
                <a:solidFill>
                  <a:srgbClr val="5D0096"/>
                </a:solidFill>
                <a:effectLst/>
                <a:uLnTx/>
                <a:uFillTx/>
                <a:latin typeface="Meiryo UI"/>
                <a:ea typeface="Meiryo UI"/>
                <a:cs typeface="Arial"/>
              </a:rPr>
              <a:t>GIP</a:t>
            </a:r>
            <a:r>
              <a:rPr kumimoji="1" lang="ja-JP" altLang="en-US" sz="2400" b="1" i="0" u="none" strike="noStrike" kern="1200" cap="none" spc="0" normalizeH="0" baseline="0" noProof="0" dirty="0">
                <a:ln>
                  <a:noFill/>
                </a:ln>
                <a:solidFill>
                  <a:srgbClr val="5D0096"/>
                </a:solidFill>
                <a:effectLst/>
                <a:uLnTx/>
                <a:uFillTx/>
                <a:latin typeface="Meiryo UI"/>
                <a:ea typeface="Meiryo UI"/>
                <a:cs typeface="Arial"/>
              </a:rPr>
              <a:t>の生理的役割と薬理作用についての解釈 　</a:t>
            </a:r>
            <a:endParaRPr kumimoji="1" lang="en-US" altLang="ja-JP" sz="2400" b="1" i="0" u="none" strike="noStrike" kern="1200" cap="none" spc="0" normalizeH="0" baseline="0" noProof="0" dirty="0">
              <a:ln>
                <a:noFill/>
              </a:ln>
              <a:solidFill>
                <a:srgbClr val="5D0096"/>
              </a:solidFill>
              <a:effectLst/>
              <a:uLnTx/>
              <a:uFillTx/>
              <a:latin typeface="Meiryo UI"/>
              <a:ea typeface="Meiryo UI"/>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5D0096"/>
                </a:solidFill>
                <a:effectLst/>
                <a:uLnTx/>
                <a:uFillTx/>
                <a:latin typeface="Meiryo UI"/>
                <a:ea typeface="Meiryo UI"/>
                <a:cs typeface="Arial"/>
              </a:rPr>
              <a:t>　　　　　　　　　　　　　</a:t>
            </a:r>
            <a:r>
              <a:rPr kumimoji="1" lang="en-US" altLang="ja-JP" sz="2400" b="1" i="0" u="none" strike="noStrike" kern="1200" cap="none" spc="0" normalizeH="0" baseline="0" noProof="0" dirty="0">
                <a:ln>
                  <a:noFill/>
                </a:ln>
                <a:solidFill>
                  <a:srgbClr val="5D0096"/>
                </a:solidFill>
                <a:effectLst/>
                <a:uLnTx/>
                <a:uFillTx/>
                <a:latin typeface="Meiryo UI"/>
                <a:ea typeface="Meiryo UI"/>
                <a:cs typeface="Arial"/>
              </a:rPr>
              <a:t>〜</a:t>
            </a:r>
            <a:r>
              <a:rPr kumimoji="1" lang="ja-JP" altLang="en-US" sz="2400" b="1" i="0" u="none" strike="noStrike" kern="1200" cap="none" spc="0" normalizeH="0" baseline="0" noProof="0" dirty="0">
                <a:ln>
                  <a:noFill/>
                </a:ln>
                <a:solidFill>
                  <a:srgbClr val="5D0096"/>
                </a:solidFill>
                <a:effectLst/>
                <a:uLnTx/>
                <a:uFillTx/>
                <a:latin typeface="Meiryo UI"/>
                <a:ea typeface="Meiryo UI"/>
                <a:cs typeface="Arial"/>
              </a:rPr>
              <a:t>最新の知見も含めて</a:t>
            </a:r>
            <a:r>
              <a:rPr kumimoji="1" lang="en-US" altLang="ja-JP" sz="2400" b="1" i="0" u="none" strike="noStrike" kern="1200" cap="none" spc="0" normalizeH="0" baseline="0" noProof="0" dirty="0">
                <a:ln>
                  <a:noFill/>
                </a:ln>
                <a:solidFill>
                  <a:srgbClr val="5D0096"/>
                </a:solidFill>
                <a:effectLst/>
                <a:uLnTx/>
                <a:uFillTx/>
                <a:latin typeface="Meiryo UI"/>
                <a:ea typeface="Meiryo UI"/>
                <a:cs typeface="Arial"/>
              </a:rPr>
              <a:t>〜</a:t>
            </a:r>
            <a:r>
              <a:rPr kumimoji="1" lang="ja-JP" altLang="en-US" sz="2400" b="1" i="0" u="none" strike="noStrike" kern="1200" cap="none" spc="0" normalizeH="0" baseline="0" noProof="0" dirty="0">
                <a:ln>
                  <a:noFill/>
                </a:ln>
                <a:solidFill>
                  <a:srgbClr val="5D0096"/>
                </a:solidFill>
                <a:effectLst/>
                <a:uLnTx/>
                <a:uFillTx/>
                <a:latin typeface="Meiryo UI"/>
                <a:ea typeface="Meiryo UI"/>
                <a:cs typeface="Arial"/>
              </a:rPr>
              <a:t>」</a:t>
            </a:r>
            <a:endParaRPr kumimoji="1" lang="ja-JP" altLang="en-US" sz="1400" b="0" i="0" u="none" strike="noStrike" kern="1200" cap="none" spc="0" normalizeH="0" baseline="0" noProof="0" dirty="0">
              <a:ln>
                <a:noFill/>
              </a:ln>
              <a:solidFill>
                <a:srgbClr val="5D0096"/>
              </a:solidFill>
              <a:effectLst/>
              <a:uLnTx/>
              <a:uFillTx/>
              <a:latin typeface="Meiryo UI"/>
              <a:ea typeface="Meiryo UI"/>
              <a:cs typeface="Arial"/>
            </a:endParaRPr>
          </a:p>
        </p:txBody>
      </p:sp>
      <p:pic>
        <p:nvPicPr>
          <p:cNvPr id="35" name="図 34">
            <a:extLst>
              <a:ext uri="{FF2B5EF4-FFF2-40B4-BE49-F238E27FC236}">
                <a16:creationId xmlns:a16="http://schemas.microsoft.com/office/drawing/2014/main" id="{6D7006B3-0EA5-4DE3-B17B-A0DD0C5BDF6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3797" y="5884769"/>
            <a:ext cx="499873" cy="499873"/>
          </a:xfrm>
          <a:prstGeom prst="rect">
            <a:avLst/>
          </a:prstGeom>
        </p:spPr>
      </p:pic>
      <p:pic>
        <p:nvPicPr>
          <p:cNvPr id="36" name="図 35">
            <a:extLst>
              <a:ext uri="{FF2B5EF4-FFF2-40B4-BE49-F238E27FC236}">
                <a16:creationId xmlns:a16="http://schemas.microsoft.com/office/drawing/2014/main" id="{5D531ABA-9055-4919-8EFF-B33C11DEBFD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4078" y="6530802"/>
            <a:ext cx="499873" cy="499873"/>
          </a:xfrm>
          <a:prstGeom prst="rect">
            <a:avLst/>
          </a:prstGeom>
        </p:spPr>
      </p:pic>
      <p:sp>
        <p:nvSpPr>
          <p:cNvPr id="2" name="テキスト ボックス 1">
            <a:extLst>
              <a:ext uri="{FF2B5EF4-FFF2-40B4-BE49-F238E27FC236}">
                <a16:creationId xmlns:a16="http://schemas.microsoft.com/office/drawing/2014/main" id="{058EE6DF-7941-6FE1-7D69-A2D9BC5B7011}"/>
              </a:ext>
            </a:extLst>
          </p:cNvPr>
          <p:cNvSpPr txBox="1"/>
          <p:nvPr/>
        </p:nvSpPr>
        <p:spPr>
          <a:xfrm>
            <a:off x="0" y="1939711"/>
            <a:ext cx="5878532"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世話人</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石橋亮一　内田大学　荻野良郎　谷川俊則　中村晋　本吉光隆　（五十音順）</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 name="テキスト ボックス 2">
            <a:extLst>
              <a:ext uri="{FF2B5EF4-FFF2-40B4-BE49-F238E27FC236}">
                <a16:creationId xmlns:a16="http://schemas.microsoft.com/office/drawing/2014/main" id="{D560A032-3EA3-73A7-E88D-ED24038004BA}"/>
              </a:ext>
            </a:extLst>
          </p:cNvPr>
          <p:cNvSpPr txBox="1"/>
          <p:nvPr/>
        </p:nvSpPr>
        <p:spPr>
          <a:xfrm>
            <a:off x="53098" y="7119185"/>
            <a:ext cx="6804902" cy="115416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注意事項　</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 </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ご参加の際は、録音・録画・画面の写真撮影、申込者以外の方への視聴</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URL</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の転送・開示などはご遠慮ください。</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 </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申込時メールアドレス、参加者名としてご記入いただくご施設名・ご芳名は、弊社による先生方への医薬品および</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医学薬学に関する情報提供のために利用させていただくことがございます。</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1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共催</a:t>
            </a:r>
            <a:r>
              <a:rPr kumimoji="1" lang="ja-JP" altLang="en-US" sz="11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ja-JP" sz="11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君津木更津医師会　君津木更津糖尿病懇話会</a:t>
            </a:r>
            <a:r>
              <a:rPr kumimoji="1" lang="ja-JP" altLang="en-US" sz="11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君津木更津歯科医師会　君津木更津薬剤師会薬業会</a:t>
            </a:r>
            <a:endParaRPr kumimoji="1" lang="en-US" altLang="ja-JP" sz="11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日本イーライリリー</a:t>
            </a:r>
            <a:r>
              <a:rPr kumimoji="1" lang="en-US" altLang="ja-JP" sz="11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ja-JP" sz="11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株</a:t>
            </a:r>
            <a:r>
              <a:rPr kumimoji="1" lang="en-US" altLang="ja-JP" sz="11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ja-JP" sz="11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田辺三菱製薬</a:t>
            </a:r>
            <a:r>
              <a:rPr kumimoji="1" lang="en-US" altLang="ja-JP" sz="11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ja-JP" sz="11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株</a:t>
            </a:r>
            <a:r>
              <a:rPr kumimoji="1" lang="en-US" altLang="ja-JP" sz="11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1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1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後援：一般社団法人　千葉県病院薬剤師会</a:t>
            </a:r>
            <a:r>
              <a:rPr kumimoji="1" lang="ja-JP" altLang="ja-JP" sz="11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p>
        </p:txBody>
      </p:sp>
      <p:sp>
        <p:nvSpPr>
          <p:cNvPr id="4" name="正方形/長方形 3">
            <a:extLst>
              <a:ext uri="{FF2B5EF4-FFF2-40B4-BE49-F238E27FC236}">
                <a16:creationId xmlns:a16="http://schemas.microsoft.com/office/drawing/2014/main" id="{4DF25FE6-AFA9-1B17-1CC0-E1AB4DC2CEFA}"/>
              </a:ext>
            </a:extLst>
          </p:cNvPr>
          <p:cNvSpPr/>
          <p:nvPr/>
        </p:nvSpPr>
        <p:spPr>
          <a:xfrm>
            <a:off x="2531253" y="8532381"/>
            <a:ext cx="2525197" cy="52078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5" name="グループ化 4">
            <a:extLst>
              <a:ext uri="{FF2B5EF4-FFF2-40B4-BE49-F238E27FC236}">
                <a16:creationId xmlns:a16="http://schemas.microsoft.com/office/drawing/2014/main" id="{27DFF82B-9027-EBCD-F108-5A834A1E8294}"/>
              </a:ext>
            </a:extLst>
          </p:cNvPr>
          <p:cNvGrpSpPr/>
          <p:nvPr/>
        </p:nvGrpSpPr>
        <p:grpSpPr>
          <a:xfrm>
            <a:off x="-12646" y="2239547"/>
            <a:ext cx="6877204" cy="1091776"/>
            <a:chOff x="74061" y="716919"/>
            <a:chExt cx="6683366" cy="1171644"/>
          </a:xfrm>
        </p:grpSpPr>
        <p:sp>
          <p:nvSpPr>
            <p:cNvPr id="6" name="テキスト ボックス 5">
              <a:extLst>
                <a:ext uri="{FF2B5EF4-FFF2-40B4-BE49-F238E27FC236}">
                  <a16:creationId xmlns:a16="http://schemas.microsoft.com/office/drawing/2014/main" id="{BAB24FD2-1C7E-CF49-57FC-8670AECEB45A}"/>
                </a:ext>
              </a:extLst>
            </p:cNvPr>
            <p:cNvSpPr txBox="1"/>
            <p:nvPr/>
          </p:nvSpPr>
          <p:spPr>
            <a:xfrm>
              <a:off x="74061" y="765572"/>
              <a:ext cx="6683366" cy="112299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ja-JP" sz="1500" b="1" i="0" u="none" strike="noStrike" kern="0" cap="none" spc="0" normalizeH="0" baseline="0" noProof="0" dirty="0">
                  <a:ln>
                    <a:noFill/>
                  </a:ln>
                  <a:solidFill>
                    <a:prstClr val="black"/>
                  </a:solidFill>
                  <a:effectLst/>
                  <a:highlight>
                    <a:srgbClr val="FFFF00"/>
                  </a:highlight>
                  <a:uLnTx/>
                  <a:uFillTx/>
                  <a:latin typeface="Meiryo UI" panose="020B0604030504040204" pitchFamily="50" charset="-128"/>
                  <a:ea typeface="Meiryo UI" panose="020B0604030504040204" pitchFamily="50" charset="-128"/>
                  <a:cs typeface="+mn-cs"/>
                </a:rPr>
                <a:t>日本糖尿病療養指導士</a:t>
              </a:r>
              <a:r>
                <a:rPr kumimoji="1" lang="en-US" altLang="ja-JP" sz="1500" b="1" i="0" u="none" strike="noStrike" kern="0" cap="none" spc="0" normalizeH="0" baseline="0" noProof="0" dirty="0">
                  <a:ln>
                    <a:noFill/>
                  </a:ln>
                  <a:solidFill>
                    <a:prstClr val="black"/>
                  </a:solidFill>
                  <a:effectLst/>
                  <a:highlight>
                    <a:srgbClr val="FFFF00"/>
                  </a:highlight>
                  <a:uLnTx/>
                  <a:uFillTx/>
                  <a:latin typeface="Meiryo UI" panose="020B0604030504040204" pitchFamily="50" charset="-128"/>
                  <a:ea typeface="Meiryo UI" panose="020B0604030504040204" pitchFamily="50" charset="-128"/>
                  <a:cs typeface="+mn-cs"/>
                </a:rPr>
                <a:t>(CDEJ)</a:t>
              </a:r>
              <a:r>
                <a:rPr kumimoji="1" lang="ja-JP" altLang="ja-JP" sz="1500" b="1" i="0" u="none" strike="noStrike" kern="0" cap="none" spc="0" normalizeH="0" baseline="0" noProof="0" dirty="0">
                  <a:ln>
                    <a:noFill/>
                  </a:ln>
                  <a:solidFill>
                    <a:prstClr val="black"/>
                  </a:solidFill>
                  <a:effectLst/>
                  <a:highlight>
                    <a:srgbClr val="FFFF00"/>
                  </a:highlight>
                  <a:uLnTx/>
                  <a:uFillTx/>
                  <a:latin typeface="Meiryo UI" panose="020B0604030504040204" pitchFamily="50" charset="-128"/>
                  <a:ea typeface="Meiryo UI" panose="020B0604030504040204" pitchFamily="50" charset="-128"/>
                  <a:cs typeface="+mn-cs"/>
                </a:rPr>
                <a:t>認定更新のための研修</a:t>
              </a:r>
              <a:r>
                <a:rPr kumimoji="1" lang="ja-JP" altLang="en-US" sz="1500" b="1" i="0" u="none" strike="noStrike" kern="0" cap="none" spc="0" normalizeH="0" baseline="0" noProof="0" dirty="0">
                  <a:ln>
                    <a:noFill/>
                  </a:ln>
                  <a:solidFill>
                    <a:prstClr val="black"/>
                  </a:solidFill>
                  <a:effectLst/>
                  <a:highlight>
                    <a:srgbClr val="FFFF00"/>
                  </a:highlight>
                  <a:uLnTx/>
                  <a:uFillTx/>
                  <a:latin typeface="Meiryo UI" panose="020B0604030504040204" pitchFamily="50" charset="-128"/>
                  <a:ea typeface="Meiryo UI" panose="020B0604030504040204" pitchFamily="50" charset="-128"/>
                  <a:cs typeface="+mn-cs"/>
                </a:rPr>
                <a:t>単位</a:t>
              </a:r>
              <a:r>
                <a:rPr kumimoji="1" lang="en-US" altLang="ja-JP" sz="12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0.5</a:t>
              </a:r>
              <a:r>
                <a:rPr kumimoji="1" lang="ja-JP" altLang="en-US" sz="12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単位</a:t>
              </a:r>
              <a:r>
                <a:rPr kumimoji="1" lang="en-US" altLang="ja-JP" sz="8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Web24-0459,24-0458</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8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a:t>
              </a:r>
              <a:r>
                <a:rPr kumimoji="1" lang="en-US" altLang="ja-JP" sz="8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Web</a:t>
              </a:r>
              <a:r>
                <a:rPr kumimoji="1" lang="ja-JP" altLang="en-US" sz="8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参加では、研修開始時・終了時・および研修途中</a:t>
              </a:r>
              <a:r>
                <a:rPr kumimoji="1" lang="en-US" altLang="ja-JP" sz="8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1</a:t>
              </a:r>
              <a:r>
                <a:rPr kumimoji="1" lang="ja-JP" altLang="en-US" sz="8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回以上の計</a:t>
              </a:r>
              <a:r>
                <a:rPr kumimoji="1" lang="en-US" altLang="ja-JP" sz="8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3</a:t>
              </a:r>
              <a:r>
                <a:rPr kumimoji="1" lang="ja-JP" altLang="en-US" sz="8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回以上、それぞれが異なる「キーワード」を                          </a:t>
              </a:r>
              <a:endParaRPr kumimoji="1" lang="en-US" altLang="ja-JP" sz="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panose="020B0600070205080204" pitchFamily="50" charset="-128"/>
                </a:rPr>
                <a:t>　　　　　主催者から発信し、</a:t>
              </a:r>
              <a:r>
                <a:rPr kumimoji="1" lang="ja-JP" altLang="en-US" sz="8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開催当日中にすべてのキーワードを正しく提出した受講者に対して参加証を発行いたします</a:t>
              </a:r>
              <a:endParaRPr kumimoji="1" lang="en-US" altLang="ja-JP" sz="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5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500" b="1" i="0" u="none" strike="noStrike" kern="0" cap="none" spc="0" normalizeH="0" baseline="0" noProof="0" dirty="0">
                  <a:ln>
                    <a:noFill/>
                  </a:ln>
                  <a:solidFill>
                    <a:prstClr val="black"/>
                  </a:solidFill>
                  <a:effectLst/>
                  <a:highlight>
                    <a:srgbClr val="FFFF00"/>
                  </a:highlight>
                  <a:uLnTx/>
                  <a:uFillTx/>
                  <a:latin typeface="Meiryo UI" panose="020B0604030504040204" pitchFamily="50" charset="-128"/>
                  <a:ea typeface="Meiryo UI" panose="020B0604030504040204" pitchFamily="50" charset="-128"/>
                  <a:cs typeface="+mn-cs"/>
                </a:rPr>
                <a:t>CDE-Chiba</a:t>
              </a:r>
              <a:r>
                <a:rPr kumimoji="1" lang="ja-JP" altLang="ja-JP" sz="1500" b="1" i="0" u="none" strike="noStrike" kern="0" cap="none" spc="0" normalizeH="0" baseline="0" noProof="0" dirty="0">
                  <a:ln>
                    <a:noFill/>
                  </a:ln>
                  <a:solidFill>
                    <a:prstClr val="black"/>
                  </a:solidFill>
                  <a:effectLst/>
                  <a:highlight>
                    <a:srgbClr val="FFFF00"/>
                  </a:highlight>
                  <a:uLnTx/>
                  <a:uFillTx/>
                  <a:latin typeface="Meiryo UI" panose="020B0604030504040204" pitchFamily="50" charset="-128"/>
                  <a:ea typeface="Meiryo UI" panose="020B0604030504040204" pitchFamily="50" charset="-128"/>
                  <a:cs typeface="+mn-cs"/>
                </a:rPr>
                <a:t>認定更新のための研修会認定</a:t>
              </a:r>
              <a:r>
                <a:rPr kumimoji="1" lang="ja-JP" altLang="ja-JP" sz="1600" b="1" i="0" u="none" strike="noStrike" kern="0" cap="none" spc="0" normalizeH="0" baseline="0" noProof="0" dirty="0">
                  <a:ln>
                    <a:noFill/>
                  </a:ln>
                  <a:solidFill>
                    <a:prstClr val="black"/>
                  </a:solidFill>
                  <a:effectLst/>
                  <a:highlight>
                    <a:srgbClr val="FFFF00"/>
                  </a:highlight>
                  <a:uLnTx/>
                  <a:uFillTx/>
                  <a:latin typeface="Meiryo UI" panose="020B0604030504040204" pitchFamily="50" charset="-128"/>
                  <a:ea typeface="Meiryo UI" panose="020B0604030504040204" pitchFamily="50" charset="-128"/>
                  <a:cs typeface="+mn-cs"/>
                </a:rPr>
                <a:t> </a:t>
              </a:r>
              <a:r>
                <a:rPr kumimoji="1" lang="en-US" altLang="ja-JP" sz="1200" b="1" i="0" u="dotted" strike="noStrike" kern="0" cap="none" spc="0" normalizeH="0" baseline="0" noProof="0" dirty="0">
                  <a:ln>
                    <a:noFill/>
                  </a:ln>
                  <a:solidFill>
                    <a:prstClr val="black"/>
                  </a:solidFill>
                  <a:effectLst/>
                  <a:highlight>
                    <a:srgbClr val="FFFF00"/>
                  </a:highlight>
                  <a:uLnTx/>
                  <a:uFillTx/>
                  <a:latin typeface="Meiryo UI" panose="020B0604030504040204" pitchFamily="50" charset="-128"/>
                  <a:ea typeface="Meiryo UI" panose="020B0604030504040204" pitchFamily="50" charset="-128"/>
                  <a:cs typeface="+mn-cs"/>
                </a:rPr>
                <a:t> </a:t>
              </a:r>
              <a:r>
                <a:rPr kumimoji="1" lang="en-US" altLang="ja-JP" sz="1200" b="0" i="0" u="dotted"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ja-JP" sz="1200" b="0" i="0" u="dotted"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単位</a:t>
              </a:r>
              <a:r>
                <a:rPr kumimoji="1" lang="ja-JP" altLang="en-US" sz="800" b="0" i="0" u="dotted"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800" b="0" i="0" u="dotted"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24-073</a:t>
              </a:r>
              <a:endParaRPr kumimoji="1" lang="en-US" altLang="ja-JP" sz="8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5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ja-JP" sz="1500" b="1" i="0" u="none" strike="noStrike" kern="0" cap="none" spc="0" normalizeH="0" baseline="0" noProof="0" dirty="0">
                  <a:ln>
                    <a:noFill/>
                  </a:ln>
                  <a:solidFill>
                    <a:prstClr val="black"/>
                  </a:solidFill>
                  <a:effectLst/>
                  <a:highlight>
                    <a:srgbClr val="FFFF00"/>
                  </a:highlight>
                  <a:uLnTx/>
                  <a:uFillTx/>
                  <a:latin typeface="Meiryo UI" panose="020B0604030504040204" pitchFamily="50" charset="-128"/>
                  <a:ea typeface="Meiryo UI" panose="020B0604030504040204" pitchFamily="50" charset="-128"/>
                  <a:cs typeface="+mn-cs"/>
                </a:rPr>
                <a:t>日本医師会生涯教育講座認定講座</a:t>
              </a:r>
              <a:r>
                <a:rPr kumimoji="1" lang="en-US" altLang="ja-JP" sz="1200" b="0" i="0" u="dotted"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1.5</a:t>
              </a:r>
              <a:r>
                <a:rPr kumimoji="1" lang="ja-JP" altLang="ja-JP" sz="1200" b="0" i="0" u="dotted"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単位</a:t>
              </a:r>
              <a:r>
                <a:rPr kumimoji="1" lang="ja-JP" altLang="en-US" sz="1200" b="0" i="0" u="dotted"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8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CC</a:t>
              </a:r>
              <a:r>
                <a:rPr kumimoji="1" lang="ja-JP" altLang="en-US" sz="8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8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a:t>
              </a:r>
              <a:r>
                <a:rPr kumimoji="1" lang="ja-JP" altLang="en-US" sz="8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チーム医療　</a:t>
              </a:r>
              <a:r>
                <a:rPr kumimoji="1" lang="en-US" altLang="ja-JP" sz="8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76</a:t>
              </a:r>
              <a:r>
                <a:rPr kumimoji="1" lang="ja-JP" altLang="en-US" sz="8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糖尿病　</a:t>
              </a:r>
              <a:r>
                <a:rPr kumimoji="1" lang="en-US" altLang="ja-JP" sz="8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82</a:t>
              </a:r>
              <a:r>
                <a:rPr kumimoji="1" lang="ja-JP" altLang="en-US" sz="8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生活習慣　</a:t>
              </a:r>
              <a:endParaRPr kumimoji="1" lang="en-US" altLang="ja-JP" sz="800" b="0"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 name="正方形/長方形 6">
              <a:extLst>
                <a:ext uri="{FF2B5EF4-FFF2-40B4-BE49-F238E27FC236}">
                  <a16:creationId xmlns:a16="http://schemas.microsoft.com/office/drawing/2014/main" id="{C3EB55FC-5641-F48A-EC0B-B9136A337E17}"/>
                </a:ext>
              </a:extLst>
            </p:cNvPr>
            <p:cNvSpPr/>
            <p:nvPr/>
          </p:nvSpPr>
          <p:spPr>
            <a:xfrm>
              <a:off x="173799" y="716919"/>
              <a:ext cx="6504182" cy="1161377"/>
            </a:xfrm>
            <a:prstGeom prst="rect">
              <a:avLst/>
            </a:prstGeom>
            <a:noFill/>
            <a:ln w="38100" cap="flat" cmpd="sng" algn="ctr">
              <a:solidFill>
                <a:srgbClr val="FF0000"/>
              </a:solidFill>
              <a:prstDash val="solid"/>
            </a:ln>
            <a:effectLst/>
          </p:spPr>
          <p:txBody>
            <a:bodyPr rtlCol="0" anchor="t"/>
            <a:lstStyle/>
            <a:p>
              <a:pPr marL="0" marR="0" lvl="0" indent="0" algn="l" defTabSz="242475" rtl="0" eaLnBrk="1" fontAlgn="auto" latinLnBrk="0" hangingPunct="1">
                <a:lnSpc>
                  <a:spcPct val="100000"/>
                </a:lnSpc>
                <a:spcBef>
                  <a:spcPts val="0"/>
                </a:spcBef>
                <a:spcAft>
                  <a:spcPts val="0"/>
                </a:spcAft>
                <a:buClrTx/>
                <a:buSzTx/>
                <a:buFontTx/>
                <a:buNone/>
                <a:tabLst/>
                <a:defRPr/>
              </a:pPr>
              <a:endParaRPr kumimoji="1" lang="en-US" altLang="ja-JP" sz="583"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242475" rtl="0" eaLnBrk="1" fontAlgn="auto" latinLnBrk="0" hangingPunct="1">
                <a:lnSpc>
                  <a:spcPct val="100000"/>
                </a:lnSpc>
                <a:spcBef>
                  <a:spcPts val="0"/>
                </a:spcBef>
                <a:spcAft>
                  <a:spcPts val="0"/>
                </a:spcAft>
                <a:buClrTx/>
                <a:buSzTx/>
                <a:buFontTx/>
                <a:buNone/>
                <a:tabLst/>
                <a:defRPr/>
              </a:pPr>
              <a:endParaRPr kumimoji="1" lang="en-US" altLang="ja-JP" sz="583"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sp>
        <p:nvSpPr>
          <p:cNvPr id="10" name="テキスト ボックス 9">
            <a:extLst>
              <a:ext uri="{FF2B5EF4-FFF2-40B4-BE49-F238E27FC236}">
                <a16:creationId xmlns:a16="http://schemas.microsoft.com/office/drawing/2014/main" id="{A65FFACE-41AC-2E79-C4C2-5EB6AA88B6A3}"/>
              </a:ext>
            </a:extLst>
          </p:cNvPr>
          <p:cNvSpPr txBox="1"/>
          <p:nvPr/>
        </p:nvSpPr>
        <p:spPr>
          <a:xfrm>
            <a:off x="2619415" y="4341686"/>
            <a:ext cx="3764288"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5D0096"/>
                </a:solidFill>
                <a:effectLst/>
                <a:uLnTx/>
                <a:uFillTx/>
                <a:latin typeface="Meiryo UI"/>
                <a:ea typeface="Meiryo UI"/>
                <a:cs typeface="Arial"/>
              </a:rPr>
              <a:t>君津中央病院　患者総合支援センター　患者総合支援科 </a:t>
            </a:r>
            <a:endParaRPr kumimoji="1" lang="en-US" altLang="ja-JP" sz="1200" b="0" i="0" u="none" strike="noStrike" kern="1200" cap="none" spc="0" normalizeH="0" baseline="0" noProof="0" dirty="0">
              <a:ln>
                <a:noFill/>
              </a:ln>
              <a:solidFill>
                <a:srgbClr val="5D0096"/>
              </a:solidFill>
              <a:effectLst/>
              <a:uLnTx/>
              <a:uFillTx/>
              <a:latin typeface="Meiryo UI"/>
              <a:ea typeface="Meiryo UI"/>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5D0096"/>
                </a:solidFill>
                <a:effectLst/>
                <a:uLnTx/>
                <a:uFillTx/>
                <a:latin typeface="Meiryo UI"/>
                <a:ea typeface="Meiryo UI"/>
                <a:cs typeface="Arial"/>
              </a:rPr>
              <a:t>退院支援看護師</a:t>
            </a:r>
            <a:endParaRPr kumimoji="1" lang="ja-JP" altLang="en-US" sz="1400" b="0" i="0" u="none" strike="noStrike" kern="1200" cap="none" spc="0" normalizeH="0" baseline="0" noProof="0" dirty="0">
              <a:ln>
                <a:noFill/>
              </a:ln>
              <a:solidFill>
                <a:srgbClr val="5D0096"/>
              </a:solidFill>
              <a:effectLst/>
              <a:uLnTx/>
              <a:uFillTx/>
              <a:latin typeface="Meiryo UI"/>
              <a:ea typeface="Meiryo UI"/>
              <a:cs typeface="Arial"/>
            </a:endParaRPr>
          </a:p>
        </p:txBody>
      </p:sp>
    </p:spTree>
    <p:extLst>
      <p:ext uri="{BB962C8B-B14F-4D97-AF65-F5344CB8AC3E}">
        <p14:creationId xmlns:p14="http://schemas.microsoft.com/office/powerpoint/2010/main" val="1616002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4">
            <a:extLst>
              <a:ext uri="{FF2B5EF4-FFF2-40B4-BE49-F238E27FC236}">
                <a16:creationId xmlns:a16="http://schemas.microsoft.com/office/drawing/2014/main" id="{5752094D-6A9E-42D0-95AE-99586016F58D}"/>
              </a:ext>
            </a:extLst>
          </p:cNvPr>
          <p:cNvSpPr txBox="1">
            <a:spLocks noChangeArrowheads="1"/>
          </p:cNvSpPr>
          <p:nvPr/>
        </p:nvSpPr>
        <p:spPr bwMode="auto">
          <a:xfrm>
            <a:off x="799901" y="395536"/>
            <a:ext cx="4296339" cy="44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0" marR="0" lvl="0" indent="0" algn="l" defTabSz="654385" rtl="0" eaLnBrk="1" fontAlgn="auto" latinLnBrk="0" hangingPunct="1">
              <a:lnSpc>
                <a:spcPct val="100000"/>
              </a:lnSpc>
              <a:spcBef>
                <a:spcPct val="0"/>
              </a:spcBef>
              <a:spcAft>
                <a:spcPts val="0"/>
              </a:spcAft>
              <a:buClrTx/>
              <a:buSzTx/>
              <a:buFont typeface="Arial" panose="020B0604020202020204" pitchFamily="34" charset="0"/>
              <a:buNone/>
              <a:tabLst/>
              <a:defRPr/>
            </a:pPr>
            <a:r>
              <a:rPr kumimoji="1" lang="ja-JP" altLang="en-US" sz="2290" b="1"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Arial" panose="020B0604020202020204" pitchFamily="34" charset="0"/>
              </a:rPr>
              <a:t>視聴方法</a:t>
            </a:r>
          </a:p>
        </p:txBody>
      </p:sp>
      <p:sp>
        <p:nvSpPr>
          <p:cNvPr id="5" name="テキスト ボックス 9">
            <a:extLst>
              <a:ext uri="{FF2B5EF4-FFF2-40B4-BE49-F238E27FC236}">
                <a16:creationId xmlns:a16="http://schemas.microsoft.com/office/drawing/2014/main" id="{7BAD61C2-D45C-4E8D-BDD5-A2D4781097F1}"/>
              </a:ext>
            </a:extLst>
          </p:cNvPr>
          <p:cNvSpPr txBox="1">
            <a:spLocks noChangeArrowheads="1"/>
          </p:cNvSpPr>
          <p:nvPr/>
        </p:nvSpPr>
        <p:spPr bwMode="auto">
          <a:xfrm>
            <a:off x="816256" y="997772"/>
            <a:ext cx="5096722" cy="693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0" marR="0" lvl="0" indent="0" algn="l" defTabSz="654385" rtl="0" eaLnBrk="1" fontAlgn="auto" latinLnBrk="0" hangingPunct="1">
              <a:lnSpc>
                <a:spcPct val="100000"/>
              </a:lnSpc>
              <a:spcBef>
                <a:spcPct val="0"/>
              </a:spcBef>
              <a:spcAft>
                <a:spcPts val="0"/>
              </a:spcAft>
              <a:buClrTx/>
              <a:buSzTx/>
              <a:buFont typeface="Arial" panose="020B0604020202020204" pitchFamily="34" charset="0"/>
              <a:buNone/>
              <a:tabLst/>
              <a:defRPr/>
            </a:pPr>
            <a:r>
              <a:rPr kumimoji="1" lang="ja-JP" altLang="en-US" sz="1432" b="0" i="0" u="none" strike="noStrike" kern="1200" cap="none" spc="0" normalizeH="0" baseline="-2000" noProof="0" dirty="0">
                <a:ln>
                  <a:noFill/>
                </a:ln>
                <a:solidFill>
                  <a:prstClr val="black"/>
                </a:solidFill>
                <a:effectLst/>
                <a:uLnTx/>
                <a:uFillTx/>
                <a:latin typeface="メイリオ" panose="020B0604030504040204" pitchFamily="50" charset="-128"/>
                <a:ea typeface="メイリオ" panose="020B0604030504040204" pitchFamily="50" charset="-128"/>
                <a:cs typeface="Arial" panose="020B0604020202020204" pitchFamily="34" charset="0"/>
              </a:rPr>
              <a:t>本</a:t>
            </a:r>
            <a:r>
              <a:rPr kumimoji="1" lang="en-US" altLang="ja-JP" sz="1432" b="0" i="0" u="none" strike="noStrike" kern="1200" cap="none" spc="0" normalizeH="0" baseline="-2000" noProof="0" dirty="0">
                <a:ln>
                  <a:noFill/>
                </a:ln>
                <a:solidFill>
                  <a:prstClr val="black"/>
                </a:solidFill>
                <a:effectLst/>
                <a:uLnTx/>
                <a:uFillTx/>
                <a:latin typeface="メイリオ" panose="020B0604030504040204" pitchFamily="50" charset="-128"/>
                <a:ea typeface="メイリオ" panose="020B0604030504040204" pitchFamily="50" charset="-128"/>
                <a:cs typeface="Arial" panose="020B0604020202020204" pitchFamily="34" charset="0"/>
              </a:rPr>
              <a:t>Web</a:t>
            </a:r>
            <a:r>
              <a:rPr kumimoji="1" lang="ja-JP" altLang="en-US" sz="1432" b="0" i="0" u="none" strike="noStrike" kern="1200" cap="none" spc="0" normalizeH="0" baseline="-2000" noProof="0" dirty="0">
                <a:ln>
                  <a:noFill/>
                </a:ln>
                <a:solidFill>
                  <a:prstClr val="black"/>
                </a:solidFill>
                <a:effectLst/>
                <a:uLnTx/>
                <a:uFillTx/>
                <a:latin typeface="メイリオ" panose="020B0604030504040204" pitchFamily="50" charset="-128"/>
                <a:ea typeface="メイリオ" panose="020B0604030504040204" pitchFamily="50" charset="-128"/>
                <a:cs typeface="Arial" panose="020B0604020202020204" pitchFamily="34" charset="0"/>
              </a:rPr>
              <a:t>セミナーの視聴には事前登録が必要です。視聴をご希望される際は、</a:t>
            </a:r>
            <a:endParaRPr kumimoji="1" lang="en-US" altLang="ja-JP" sz="1432" b="0" i="0" u="none" strike="noStrike" kern="1200" cap="none" spc="0" normalizeH="0" baseline="-2000" noProof="0" dirty="0">
              <a:ln>
                <a:noFill/>
              </a:ln>
              <a:solidFill>
                <a:prstClr val="black"/>
              </a:solidFill>
              <a:effectLst/>
              <a:uLnTx/>
              <a:uFillTx/>
              <a:latin typeface="メイリオ" panose="020B0604030504040204" pitchFamily="50" charset="-128"/>
              <a:ea typeface="メイリオ" panose="020B0604030504040204" pitchFamily="50" charset="-128"/>
              <a:cs typeface="Arial" panose="020B0604020202020204" pitchFamily="34" charset="0"/>
            </a:endParaRPr>
          </a:p>
          <a:p>
            <a:pPr marL="0" marR="0" lvl="0" indent="0" algn="l" defTabSz="654385" rtl="0" eaLnBrk="1" fontAlgn="auto" latinLnBrk="0" hangingPunct="1">
              <a:lnSpc>
                <a:spcPct val="100000"/>
              </a:lnSpc>
              <a:spcBef>
                <a:spcPct val="0"/>
              </a:spcBef>
              <a:spcAft>
                <a:spcPts val="0"/>
              </a:spcAft>
              <a:buClrTx/>
              <a:buSzTx/>
              <a:buFont typeface="Arial" panose="020B0604020202020204" pitchFamily="34" charset="0"/>
              <a:buNone/>
              <a:tabLst/>
              <a:defRPr/>
            </a:pPr>
            <a:r>
              <a:rPr kumimoji="1" lang="ja-JP" altLang="en-US" sz="1432" b="0" i="0" u="none" strike="noStrike" kern="1200" cap="none" spc="0" normalizeH="0" baseline="-2000" noProof="0" dirty="0">
                <a:ln>
                  <a:noFill/>
                </a:ln>
                <a:solidFill>
                  <a:prstClr val="black"/>
                </a:solidFill>
                <a:effectLst/>
                <a:uLnTx/>
                <a:uFillTx/>
                <a:latin typeface="メイリオ" panose="020B0604030504040204" pitchFamily="50" charset="-128"/>
                <a:ea typeface="メイリオ" panose="020B0604030504040204" pitchFamily="50" charset="-128"/>
                <a:cs typeface="Arial" panose="020B0604020202020204" pitchFamily="34" charset="0"/>
              </a:rPr>
              <a:t>以下の</a:t>
            </a:r>
            <a:r>
              <a:rPr kumimoji="1" lang="en-US" altLang="ja-JP" sz="1432" b="0" i="0" u="none" strike="noStrike" kern="1200" cap="none" spc="0" normalizeH="0" baseline="-2000" noProof="0" dirty="0">
                <a:ln>
                  <a:noFill/>
                </a:ln>
                <a:solidFill>
                  <a:prstClr val="black"/>
                </a:solidFill>
                <a:effectLst/>
                <a:uLnTx/>
                <a:uFillTx/>
                <a:latin typeface="メイリオ" panose="020B0604030504040204" pitchFamily="50" charset="-128"/>
                <a:ea typeface="メイリオ" panose="020B0604030504040204" pitchFamily="50" charset="-128"/>
                <a:cs typeface="Arial" panose="020B0604020202020204" pitchFamily="34" charset="0"/>
              </a:rPr>
              <a:t>3</a:t>
            </a:r>
            <a:r>
              <a:rPr kumimoji="1" lang="ja-JP" altLang="en-US" sz="1432" b="0" i="0" u="none" strike="noStrike" kern="1200" cap="none" spc="0" normalizeH="0" baseline="-2000" noProof="0" dirty="0">
                <a:ln>
                  <a:noFill/>
                </a:ln>
                <a:solidFill>
                  <a:prstClr val="black"/>
                </a:solidFill>
                <a:effectLst/>
                <a:uLnTx/>
                <a:uFillTx/>
                <a:latin typeface="メイリオ" panose="020B0604030504040204" pitchFamily="50" charset="-128"/>
                <a:ea typeface="メイリオ" panose="020B0604030504040204" pitchFamily="50" charset="-128"/>
                <a:cs typeface="Arial" panose="020B0604020202020204" pitchFamily="34" charset="0"/>
              </a:rPr>
              <a:t>つの方法のいずれかより</a:t>
            </a:r>
            <a:r>
              <a:rPr kumimoji="1" lang="ja-JP" altLang="en-US" sz="1432" b="1" i="0" u="none" strike="noStrike" kern="1200" cap="none" spc="0" normalizeH="0" baseline="-2000" noProof="0" dirty="0">
                <a:ln>
                  <a:noFill/>
                </a:ln>
                <a:solidFill>
                  <a:srgbClr val="FF0000"/>
                </a:solidFill>
                <a:effectLst/>
                <a:uLnTx/>
                <a:uFillTx/>
                <a:latin typeface="メイリオ" panose="020B0604030504040204" pitchFamily="50" charset="-128"/>
                <a:ea typeface="メイリオ" panose="020B0604030504040204" pitchFamily="50" charset="-128"/>
                <a:cs typeface="Arial" panose="020B0604020202020204" pitchFamily="34" charset="0"/>
              </a:rPr>
              <a:t>「事前登録申し込み」</a:t>
            </a:r>
            <a:r>
              <a:rPr kumimoji="1" lang="ja-JP" altLang="en-US" sz="1432" b="0" i="0" u="none" strike="noStrike" kern="1200" cap="none" spc="0" normalizeH="0" baseline="-2000" noProof="0" dirty="0">
                <a:ln>
                  <a:noFill/>
                </a:ln>
                <a:solidFill>
                  <a:prstClr val="black"/>
                </a:solidFill>
                <a:effectLst/>
                <a:uLnTx/>
                <a:uFillTx/>
                <a:latin typeface="メイリオ" panose="020B0604030504040204" pitchFamily="50" charset="-128"/>
                <a:ea typeface="メイリオ" panose="020B0604030504040204" pitchFamily="50" charset="-128"/>
                <a:cs typeface="Arial" panose="020B0604020202020204" pitchFamily="34" charset="0"/>
              </a:rPr>
              <a:t>をお願い申し上げます。</a:t>
            </a:r>
            <a:endParaRPr kumimoji="1" lang="en-US" altLang="ja-JP" sz="1432" b="0" i="0" u="none" strike="noStrike" kern="1200" cap="none" spc="0" normalizeH="0" baseline="-2000" noProof="0" dirty="0">
              <a:ln>
                <a:noFill/>
              </a:ln>
              <a:solidFill>
                <a:prstClr val="black"/>
              </a:solidFill>
              <a:effectLst/>
              <a:uLnTx/>
              <a:uFillTx/>
              <a:latin typeface="メイリオ" panose="020B0604030504040204" pitchFamily="50" charset="-128"/>
              <a:ea typeface="メイリオ" panose="020B0604030504040204" pitchFamily="50" charset="-128"/>
              <a:cs typeface="Arial" panose="020B0604020202020204" pitchFamily="34" charset="0"/>
            </a:endParaRPr>
          </a:p>
          <a:p>
            <a:pPr marL="0" marR="0" lvl="0" indent="0" algn="l" defTabSz="654385" rtl="0" eaLnBrk="1" fontAlgn="auto" latinLnBrk="0" hangingPunct="1">
              <a:lnSpc>
                <a:spcPct val="100000"/>
              </a:lnSpc>
              <a:spcBef>
                <a:spcPct val="0"/>
              </a:spcBef>
              <a:spcAft>
                <a:spcPts val="0"/>
              </a:spcAft>
              <a:buClrTx/>
              <a:buSzTx/>
              <a:buFont typeface="Arial" panose="020B0604020202020204" pitchFamily="34" charset="0"/>
              <a:buNone/>
              <a:tabLst/>
              <a:defRPr/>
            </a:pPr>
            <a:r>
              <a:rPr kumimoji="1" lang="en-US" altLang="ja-JP" sz="1000" b="0" i="0" u="none" strike="noStrike" kern="1200" cap="none" spc="0" normalizeH="0" baseline="-2000" noProof="0" dirty="0">
                <a:ln>
                  <a:noFill/>
                </a:ln>
                <a:solidFill>
                  <a:prstClr val="black"/>
                </a:solidFill>
                <a:effectLst/>
                <a:uLnTx/>
                <a:uFillTx/>
                <a:latin typeface="メイリオ" panose="020B0604030504040204" pitchFamily="50" charset="-128"/>
                <a:ea typeface="メイリオ" panose="020B0604030504040204" pitchFamily="50" charset="-128"/>
                <a:cs typeface="Arial" panose="020B0604020202020204" pitchFamily="34" charset="0"/>
              </a:rPr>
              <a:t>※</a:t>
            </a:r>
            <a:r>
              <a:rPr kumimoji="1" lang="ja-JP" altLang="en-US" sz="10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eiryo UI" charset="-128"/>
              </a:rPr>
              <a:t>オンライン・対面（木更津ワシントンホテル）での参加どちらも</a:t>
            </a:r>
            <a:endParaRPr kumimoji="1" lang="en-US" altLang="ja-JP" sz="10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eiryo UI" charset="-128"/>
            </a:endParaRPr>
          </a:p>
          <a:p>
            <a:pPr marL="0" marR="0" lvl="0" indent="0" algn="l" defTabSz="654385" rtl="0" eaLnBrk="1" fontAlgn="auto" latinLnBrk="0" hangingPunct="1">
              <a:lnSpc>
                <a:spcPct val="100000"/>
              </a:lnSpc>
              <a:spcBef>
                <a:spcPct val="0"/>
              </a:spcBef>
              <a:spcAft>
                <a:spcPts val="0"/>
              </a:spcAft>
              <a:buClrTx/>
              <a:buSzTx/>
              <a:buFont typeface="Arial" panose="020B0604020202020204" pitchFamily="34" charset="0"/>
              <a:buNone/>
              <a:tabLst/>
              <a:defRPr/>
            </a:pPr>
            <a:r>
              <a:rPr kumimoji="1" lang="ja-JP" altLang="en-US" sz="10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eiryo UI" charset="-128"/>
              </a:rPr>
              <a:t>事前の申し込みをお願いしております。</a:t>
            </a:r>
            <a:endParaRPr kumimoji="1" lang="en-US" altLang="ja-JP" sz="10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eiryo UI" charset="-128"/>
            </a:endParaRPr>
          </a:p>
        </p:txBody>
      </p:sp>
      <p:sp>
        <p:nvSpPr>
          <p:cNvPr id="6" name="矢印: 五方向 5">
            <a:extLst>
              <a:ext uri="{FF2B5EF4-FFF2-40B4-BE49-F238E27FC236}">
                <a16:creationId xmlns:a16="http://schemas.microsoft.com/office/drawing/2014/main" id="{39EFA0A6-C945-484D-9DF5-7CE29C01452F}"/>
              </a:ext>
            </a:extLst>
          </p:cNvPr>
          <p:cNvSpPr/>
          <p:nvPr/>
        </p:nvSpPr>
        <p:spPr>
          <a:xfrm>
            <a:off x="799901" y="755576"/>
            <a:ext cx="2565091" cy="208567"/>
          </a:xfrm>
          <a:prstGeom prst="homePlate">
            <a:avLst/>
          </a:prstGeom>
          <a:solidFill>
            <a:schemeClr val="accent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654385" rtl="0" eaLnBrk="1" fontAlgn="auto" latinLnBrk="0" hangingPunct="1">
              <a:lnSpc>
                <a:spcPct val="100000"/>
              </a:lnSpc>
              <a:spcBef>
                <a:spcPts val="0"/>
              </a:spcBef>
              <a:spcAft>
                <a:spcPts val="0"/>
              </a:spcAft>
              <a:buClrTx/>
              <a:buSzTx/>
              <a:buFontTx/>
              <a:buNone/>
              <a:tabLst/>
              <a:defRPr/>
            </a:pPr>
            <a:r>
              <a:rPr kumimoji="1" lang="ja-JP" altLang="en-US" sz="1288"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　</a:t>
            </a:r>
            <a:r>
              <a:rPr kumimoji="1" lang="en-US" altLang="ja-JP" sz="1145" b="1" i="0" u="sng"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Step1. </a:t>
            </a:r>
            <a:r>
              <a:rPr kumimoji="1" lang="ja-JP" altLang="en-US" sz="1145" b="1" i="0" u="sng"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参加受付</a:t>
            </a:r>
            <a:endParaRPr kumimoji="1" lang="ja-JP" altLang="en-US" sz="1288" b="1" i="0" u="sng"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7" name="矢印: 五方向 6">
            <a:extLst>
              <a:ext uri="{FF2B5EF4-FFF2-40B4-BE49-F238E27FC236}">
                <a16:creationId xmlns:a16="http://schemas.microsoft.com/office/drawing/2014/main" id="{BF244DD7-8ADF-4AC4-9110-21A790E6BC98}"/>
              </a:ext>
            </a:extLst>
          </p:cNvPr>
          <p:cNvSpPr/>
          <p:nvPr/>
        </p:nvSpPr>
        <p:spPr>
          <a:xfrm>
            <a:off x="816255" y="1763688"/>
            <a:ext cx="2565091" cy="208567"/>
          </a:xfrm>
          <a:prstGeom prst="homePlate">
            <a:avLst/>
          </a:prstGeom>
          <a:solidFill>
            <a:schemeClr val="accent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654385" rtl="0" eaLnBrk="1" fontAlgn="auto" latinLnBrk="0" hangingPunct="1">
              <a:lnSpc>
                <a:spcPct val="100000"/>
              </a:lnSpc>
              <a:spcBef>
                <a:spcPts val="0"/>
              </a:spcBef>
              <a:spcAft>
                <a:spcPts val="0"/>
              </a:spcAft>
              <a:buClrTx/>
              <a:buSzTx/>
              <a:buFontTx/>
              <a:buNone/>
              <a:tabLst/>
              <a:defRPr/>
            </a:pPr>
            <a:r>
              <a:rPr kumimoji="1" lang="ja-JP" altLang="en-US" sz="1288"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　</a:t>
            </a:r>
            <a:r>
              <a:rPr kumimoji="1" lang="en-US" altLang="ja-JP" sz="1145" b="1" i="0" u="sng"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Step2. </a:t>
            </a:r>
            <a:r>
              <a:rPr kumimoji="1" lang="ja-JP" altLang="en-US" sz="1145" b="1" i="0" u="sng"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事前登録方法</a:t>
            </a:r>
            <a:endParaRPr kumimoji="1" lang="ja-JP" altLang="en-US" sz="1288" b="1" i="0" u="sng"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9" name="テキスト ボックス 8">
            <a:extLst>
              <a:ext uri="{FF2B5EF4-FFF2-40B4-BE49-F238E27FC236}">
                <a16:creationId xmlns:a16="http://schemas.microsoft.com/office/drawing/2014/main" id="{F00EF279-28DC-4850-86A8-4A8C842D1A92}"/>
              </a:ext>
            </a:extLst>
          </p:cNvPr>
          <p:cNvSpPr txBox="1"/>
          <p:nvPr/>
        </p:nvSpPr>
        <p:spPr>
          <a:xfrm>
            <a:off x="891048" y="3079329"/>
            <a:ext cx="1673856" cy="268535"/>
          </a:xfrm>
          <a:prstGeom prst="rect">
            <a:avLst/>
          </a:prstGeom>
          <a:noFill/>
        </p:spPr>
        <p:txBody>
          <a:bodyPr wrap="none" rtlCol="0">
            <a:spAutoFit/>
          </a:bodyPr>
          <a:lstStyle/>
          <a:p>
            <a:pPr marL="0" marR="0" lvl="0" indent="0" algn="l" defTabSz="654385" rtl="0" eaLnBrk="1" fontAlgn="auto" latinLnBrk="0" hangingPunct="1">
              <a:lnSpc>
                <a:spcPct val="100000"/>
              </a:lnSpc>
              <a:spcBef>
                <a:spcPts val="0"/>
              </a:spcBef>
              <a:spcAft>
                <a:spcPts val="0"/>
              </a:spcAft>
              <a:buClrTx/>
              <a:buSzTx/>
              <a:buFontTx/>
              <a:buNone/>
              <a:tabLst/>
              <a:defRPr/>
            </a:pPr>
            <a:r>
              <a:rPr kumimoji="1" lang="ja-JP" altLang="en-US" sz="1145"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方法</a:t>
            </a:r>
            <a:r>
              <a:rPr kumimoji="1" lang="en-US" altLang="ja-JP" sz="1145"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2.【FAX】</a:t>
            </a:r>
            <a:r>
              <a:rPr kumimoji="1" lang="ja-JP" altLang="en-US" sz="1145"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で登録</a:t>
            </a:r>
          </a:p>
        </p:txBody>
      </p:sp>
      <p:sp>
        <p:nvSpPr>
          <p:cNvPr id="10" name="テキスト ボックス 9">
            <a:extLst>
              <a:ext uri="{FF2B5EF4-FFF2-40B4-BE49-F238E27FC236}">
                <a16:creationId xmlns:a16="http://schemas.microsoft.com/office/drawing/2014/main" id="{EC854164-EB79-4A71-AD5F-56E25967F7CC}"/>
              </a:ext>
            </a:extLst>
          </p:cNvPr>
          <p:cNvSpPr txBox="1"/>
          <p:nvPr/>
        </p:nvSpPr>
        <p:spPr>
          <a:xfrm>
            <a:off x="808502" y="1999209"/>
            <a:ext cx="2448106" cy="268535"/>
          </a:xfrm>
          <a:prstGeom prst="rect">
            <a:avLst/>
          </a:prstGeom>
          <a:noFill/>
        </p:spPr>
        <p:txBody>
          <a:bodyPr wrap="none" rtlCol="0">
            <a:spAutoFit/>
          </a:bodyPr>
          <a:lstStyle/>
          <a:p>
            <a:pPr marL="0" marR="0" lvl="0" indent="0" algn="l" defTabSz="654385" rtl="0" eaLnBrk="1" fontAlgn="auto" latinLnBrk="0" hangingPunct="1">
              <a:lnSpc>
                <a:spcPct val="100000"/>
              </a:lnSpc>
              <a:spcBef>
                <a:spcPts val="0"/>
              </a:spcBef>
              <a:spcAft>
                <a:spcPts val="0"/>
              </a:spcAft>
              <a:buClrTx/>
              <a:buSzTx/>
              <a:buFontTx/>
              <a:buNone/>
              <a:tabLst/>
              <a:defRPr/>
            </a:pPr>
            <a:r>
              <a:rPr kumimoji="1" lang="ja-JP" altLang="en-US" sz="1145"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方法１</a:t>
            </a:r>
            <a:r>
              <a:rPr kumimoji="1" lang="en-US" altLang="ja-JP" sz="1145"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145"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二次元コード</a:t>
            </a:r>
            <a:r>
              <a:rPr kumimoji="1" lang="en-US" altLang="ja-JP" sz="1145"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145"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から登録</a:t>
            </a:r>
          </a:p>
        </p:txBody>
      </p:sp>
      <p:sp>
        <p:nvSpPr>
          <p:cNvPr id="14" name="テキスト ボックス 9">
            <a:extLst>
              <a:ext uri="{FF2B5EF4-FFF2-40B4-BE49-F238E27FC236}">
                <a16:creationId xmlns:a16="http://schemas.microsoft.com/office/drawing/2014/main" id="{55B448D0-73B2-4EA1-92B7-4C041B7446AD}"/>
              </a:ext>
            </a:extLst>
          </p:cNvPr>
          <p:cNvSpPr txBox="1">
            <a:spLocks noChangeArrowheads="1"/>
          </p:cNvSpPr>
          <p:nvPr/>
        </p:nvSpPr>
        <p:spPr bwMode="auto">
          <a:xfrm>
            <a:off x="1824367" y="2332843"/>
            <a:ext cx="4073399" cy="533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0" marR="0" lvl="0" indent="0" algn="l" defTabSz="654385" rtl="0" eaLnBrk="1" fontAlgn="auto" latinLnBrk="0" hangingPunct="1">
              <a:lnSpc>
                <a:spcPct val="100000"/>
              </a:lnSpc>
              <a:spcBef>
                <a:spcPct val="0"/>
              </a:spcBef>
              <a:spcAft>
                <a:spcPts val="0"/>
              </a:spcAft>
              <a:buClrTx/>
              <a:buSzTx/>
              <a:buFont typeface="Arial" panose="020B0604020202020204" pitchFamily="34" charset="0"/>
              <a:buNone/>
              <a:tabLst/>
              <a:defRPr/>
            </a:pPr>
            <a:r>
              <a:rPr kumimoji="1" lang="ja-JP" altLang="en-US" sz="1432" b="0" i="0" u="none" strike="noStrike" kern="1200" cap="none" spc="0" normalizeH="0" baseline="-2000" noProof="0" dirty="0">
                <a:ln>
                  <a:noFill/>
                </a:ln>
                <a:solidFill>
                  <a:prstClr val="black"/>
                </a:solidFill>
                <a:effectLst/>
                <a:uLnTx/>
                <a:uFillTx/>
                <a:latin typeface="メイリオ" panose="020B0604030504040204" pitchFamily="50" charset="-128"/>
                <a:ea typeface="メイリオ" panose="020B0604030504040204" pitchFamily="50" charset="-128"/>
                <a:cs typeface="Arial" panose="020B0604020202020204" pitchFamily="34" charset="0"/>
              </a:rPr>
              <a:t>右の二次元コードをスマートフォン・タブレットなどから読み取り、</a:t>
            </a:r>
            <a:endParaRPr kumimoji="1" lang="en-US" altLang="ja-JP" sz="1432" b="0" i="0" u="none" strike="noStrike" kern="1200" cap="none" spc="0" normalizeH="0" baseline="-2000" noProof="0" dirty="0">
              <a:ln>
                <a:noFill/>
              </a:ln>
              <a:solidFill>
                <a:prstClr val="black"/>
              </a:solidFill>
              <a:effectLst/>
              <a:uLnTx/>
              <a:uFillTx/>
              <a:latin typeface="メイリオ" panose="020B0604030504040204" pitchFamily="50" charset="-128"/>
              <a:ea typeface="メイリオ" panose="020B0604030504040204" pitchFamily="50" charset="-128"/>
              <a:cs typeface="Arial" panose="020B0604020202020204" pitchFamily="34" charset="0"/>
            </a:endParaRPr>
          </a:p>
          <a:p>
            <a:pPr marL="0" marR="0" lvl="0" indent="0" algn="l" defTabSz="654385" rtl="0" eaLnBrk="1" fontAlgn="auto" latinLnBrk="0" hangingPunct="1">
              <a:lnSpc>
                <a:spcPct val="100000"/>
              </a:lnSpc>
              <a:spcBef>
                <a:spcPct val="0"/>
              </a:spcBef>
              <a:spcAft>
                <a:spcPts val="0"/>
              </a:spcAft>
              <a:buClrTx/>
              <a:buSzTx/>
              <a:buFont typeface="Arial" panose="020B0604020202020204" pitchFamily="34" charset="0"/>
              <a:buNone/>
              <a:tabLst/>
              <a:defRPr/>
            </a:pPr>
            <a:r>
              <a:rPr kumimoji="1" lang="ja-JP" altLang="en-US" sz="1432" b="0" i="0" u="none" strike="noStrike" kern="1200" cap="none" spc="0" normalizeH="0" baseline="-2000" noProof="0" dirty="0">
                <a:ln>
                  <a:noFill/>
                </a:ln>
                <a:solidFill>
                  <a:prstClr val="black"/>
                </a:solidFill>
                <a:effectLst/>
                <a:uLnTx/>
                <a:uFillTx/>
                <a:latin typeface="メイリオ" panose="020B0604030504040204" pitchFamily="50" charset="-128"/>
                <a:ea typeface="メイリオ" panose="020B0604030504040204" pitchFamily="50" charset="-128"/>
                <a:cs typeface="Arial" panose="020B0604020202020204" pitchFamily="34" charset="0"/>
              </a:rPr>
              <a:t>「お名前」「ご施設名」「メールアドレス」「参加方法」等を</a:t>
            </a:r>
            <a:endParaRPr kumimoji="1" lang="en-US" altLang="ja-JP" sz="1432" b="0" i="0" u="none" strike="noStrike" kern="1200" cap="none" spc="0" normalizeH="0" baseline="-2000" noProof="0" dirty="0">
              <a:ln>
                <a:noFill/>
              </a:ln>
              <a:solidFill>
                <a:prstClr val="black"/>
              </a:solidFill>
              <a:effectLst/>
              <a:uLnTx/>
              <a:uFillTx/>
              <a:latin typeface="メイリオ" panose="020B0604030504040204" pitchFamily="50" charset="-128"/>
              <a:ea typeface="メイリオ" panose="020B0604030504040204" pitchFamily="50" charset="-128"/>
              <a:cs typeface="Arial" panose="020B0604020202020204" pitchFamily="34" charset="0"/>
            </a:endParaRPr>
          </a:p>
          <a:p>
            <a:pPr marL="0" marR="0" lvl="0" indent="0" algn="l" defTabSz="654385" rtl="0" eaLnBrk="1" fontAlgn="auto" latinLnBrk="0" hangingPunct="1">
              <a:lnSpc>
                <a:spcPct val="100000"/>
              </a:lnSpc>
              <a:spcBef>
                <a:spcPct val="0"/>
              </a:spcBef>
              <a:spcAft>
                <a:spcPts val="0"/>
              </a:spcAft>
              <a:buClrTx/>
              <a:buSzTx/>
              <a:buFont typeface="Arial" panose="020B0604020202020204" pitchFamily="34" charset="0"/>
              <a:buNone/>
              <a:tabLst/>
              <a:defRPr/>
            </a:pPr>
            <a:r>
              <a:rPr kumimoji="1" lang="ja-JP" altLang="en-US" sz="1432" b="0" i="0" u="none" strike="noStrike" kern="1200" cap="none" spc="0" normalizeH="0" baseline="-2000" noProof="0" dirty="0">
                <a:ln>
                  <a:noFill/>
                </a:ln>
                <a:solidFill>
                  <a:prstClr val="black"/>
                </a:solidFill>
                <a:effectLst/>
                <a:uLnTx/>
                <a:uFillTx/>
                <a:latin typeface="メイリオ" panose="020B0604030504040204" pitchFamily="50" charset="-128"/>
                <a:ea typeface="メイリオ" panose="020B0604030504040204" pitchFamily="50" charset="-128"/>
                <a:cs typeface="Arial" panose="020B0604020202020204" pitchFamily="34" charset="0"/>
              </a:rPr>
              <a:t>ご入力ください。</a:t>
            </a:r>
            <a:endParaRPr kumimoji="1" lang="en-US" altLang="ja-JP" sz="1432" b="0" i="0" u="none" strike="noStrike" kern="1200" cap="none" spc="0" normalizeH="0" baseline="-2000" noProof="0" dirty="0">
              <a:ln>
                <a:noFill/>
              </a:ln>
              <a:solidFill>
                <a:prstClr val="black"/>
              </a:solidFill>
              <a:effectLst/>
              <a:uLnTx/>
              <a:uFillTx/>
              <a:latin typeface="メイリオ" panose="020B0604030504040204" pitchFamily="50" charset="-128"/>
              <a:ea typeface="メイリオ" panose="020B0604030504040204" pitchFamily="50" charset="-128"/>
              <a:cs typeface="Arial" panose="020B0604020202020204" pitchFamily="34" charset="0"/>
            </a:endParaRPr>
          </a:p>
        </p:txBody>
      </p:sp>
      <p:sp>
        <p:nvSpPr>
          <p:cNvPr id="16" name="矢印: 五方向 15">
            <a:extLst>
              <a:ext uri="{FF2B5EF4-FFF2-40B4-BE49-F238E27FC236}">
                <a16:creationId xmlns:a16="http://schemas.microsoft.com/office/drawing/2014/main" id="{5D426B1F-09EE-4988-B9A3-3BD7BBBA73EF}"/>
              </a:ext>
            </a:extLst>
          </p:cNvPr>
          <p:cNvSpPr/>
          <p:nvPr/>
        </p:nvSpPr>
        <p:spPr>
          <a:xfrm>
            <a:off x="792868" y="7243753"/>
            <a:ext cx="2565091" cy="208567"/>
          </a:xfrm>
          <a:prstGeom prst="homePlate">
            <a:avLst/>
          </a:prstGeom>
          <a:solidFill>
            <a:schemeClr val="accent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654385" rtl="0" eaLnBrk="1" fontAlgn="auto" latinLnBrk="0" hangingPunct="1">
              <a:lnSpc>
                <a:spcPct val="100000"/>
              </a:lnSpc>
              <a:spcBef>
                <a:spcPts val="0"/>
              </a:spcBef>
              <a:spcAft>
                <a:spcPts val="0"/>
              </a:spcAft>
              <a:buClrTx/>
              <a:buSzTx/>
              <a:buFontTx/>
              <a:buNone/>
              <a:tabLst/>
              <a:defRPr/>
            </a:pPr>
            <a:r>
              <a:rPr kumimoji="1" lang="ja-JP" altLang="en-US" sz="1288"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　</a:t>
            </a:r>
            <a:r>
              <a:rPr kumimoji="1" lang="en-US" altLang="ja-JP" sz="1145" b="1" i="0" u="sng"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Step3. </a:t>
            </a:r>
            <a:r>
              <a:rPr kumimoji="1" lang="ja-JP" altLang="en-US" sz="1145" b="1" i="0" u="sng"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当日視聴</a:t>
            </a:r>
            <a:endParaRPr kumimoji="1" lang="ja-JP" altLang="en-US" sz="1288" b="1" i="0" u="sng"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17" name="テキスト ボックス 9">
            <a:extLst>
              <a:ext uri="{FF2B5EF4-FFF2-40B4-BE49-F238E27FC236}">
                <a16:creationId xmlns:a16="http://schemas.microsoft.com/office/drawing/2014/main" id="{D4623FEB-9A3D-4479-B3CA-8CB22EA2BEEF}"/>
              </a:ext>
            </a:extLst>
          </p:cNvPr>
          <p:cNvSpPr txBox="1">
            <a:spLocks noChangeArrowheads="1"/>
          </p:cNvSpPr>
          <p:nvPr/>
        </p:nvSpPr>
        <p:spPr bwMode="auto">
          <a:xfrm>
            <a:off x="790477" y="7494711"/>
            <a:ext cx="51464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0" marR="0" lvl="0" indent="0" algn="l" defTabSz="654385" rtl="0" eaLnBrk="1" fontAlgn="auto" latinLnBrk="0" hangingPunct="1">
              <a:lnSpc>
                <a:spcPct val="100000"/>
              </a:lnSpc>
              <a:spcBef>
                <a:spcPct val="0"/>
              </a:spcBef>
              <a:spcAft>
                <a:spcPts val="0"/>
              </a:spcAft>
              <a:buClrTx/>
              <a:buSzTx/>
              <a:buFont typeface="Arial" panose="020B0604020202020204" pitchFamily="34" charset="0"/>
              <a:buNone/>
              <a:tabLst/>
              <a:defRPr/>
            </a:pPr>
            <a:r>
              <a:rPr kumimoji="1" lang="ja-JP" altLang="en-US" sz="1200" b="0" i="0" u="none" strike="noStrike" kern="1200" cap="none" spc="0" normalizeH="0" baseline="-2000" noProof="0" dirty="0">
                <a:ln>
                  <a:noFill/>
                </a:ln>
                <a:solidFill>
                  <a:prstClr val="black"/>
                </a:solidFill>
                <a:effectLst/>
                <a:uLnTx/>
                <a:uFillTx/>
                <a:latin typeface="メイリオ" panose="020B0604030504040204" pitchFamily="50" charset="-128"/>
                <a:ea typeface="メイリオ" panose="020B0604030504040204" pitchFamily="50" charset="-128"/>
                <a:cs typeface="Arial" panose="020B0604020202020204" pitchFamily="34" charset="0"/>
              </a:rPr>
              <a:t>事前登録いただいたメールアドレスに本会入場用の</a:t>
            </a:r>
            <a:r>
              <a:rPr kumimoji="1" lang="en-US" altLang="ja-JP" sz="1200" b="0" i="0" u="none" strike="noStrike" kern="1200" cap="none" spc="0" normalizeH="0" baseline="-2000" noProof="0" dirty="0">
                <a:ln>
                  <a:noFill/>
                </a:ln>
                <a:solidFill>
                  <a:prstClr val="black"/>
                </a:solidFill>
                <a:effectLst/>
                <a:uLnTx/>
                <a:uFillTx/>
                <a:latin typeface="メイリオ" panose="020B0604030504040204" pitchFamily="50" charset="-128"/>
                <a:ea typeface="メイリオ" panose="020B0604030504040204" pitchFamily="50" charset="-128"/>
                <a:cs typeface="Arial" panose="020B0604020202020204" pitchFamily="34" charset="0"/>
              </a:rPr>
              <a:t>URL</a:t>
            </a:r>
            <a:r>
              <a:rPr kumimoji="1" lang="ja-JP" altLang="en-US" sz="1200" b="0" i="0" u="none" strike="noStrike" kern="1200" cap="none" spc="0" normalizeH="0" baseline="-2000" noProof="0" dirty="0">
                <a:ln>
                  <a:noFill/>
                </a:ln>
                <a:solidFill>
                  <a:prstClr val="black"/>
                </a:solidFill>
                <a:effectLst/>
                <a:uLnTx/>
                <a:uFillTx/>
                <a:latin typeface="メイリオ" panose="020B0604030504040204" pitchFamily="50" charset="-128"/>
                <a:ea typeface="メイリオ" panose="020B0604030504040204" pitchFamily="50" charset="-128"/>
                <a:cs typeface="Arial" panose="020B0604020202020204" pitchFamily="34" charset="0"/>
              </a:rPr>
              <a:t>をお送り致します。</a:t>
            </a:r>
            <a:endParaRPr kumimoji="1" lang="en-US" altLang="ja-JP" sz="1200" b="0" i="0" u="none" strike="noStrike" kern="1200" cap="none" spc="0" normalizeH="0" baseline="-2000" noProof="0" dirty="0">
              <a:ln>
                <a:noFill/>
              </a:ln>
              <a:solidFill>
                <a:prstClr val="black"/>
              </a:solidFill>
              <a:effectLst/>
              <a:uLnTx/>
              <a:uFillTx/>
              <a:latin typeface="メイリオ" panose="020B0604030504040204" pitchFamily="50" charset="-128"/>
              <a:ea typeface="メイリオ" panose="020B0604030504040204" pitchFamily="50" charset="-128"/>
              <a:cs typeface="Arial" panose="020B0604020202020204" pitchFamily="34" charset="0"/>
            </a:endParaRPr>
          </a:p>
          <a:p>
            <a:pPr marL="0" marR="0" lvl="0" indent="0" algn="l" defTabSz="654385" rtl="0" eaLnBrk="1" fontAlgn="auto" latinLnBrk="0" hangingPunct="1">
              <a:lnSpc>
                <a:spcPct val="100000"/>
              </a:lnSpc>
              <a:spcBef>
                <a:spcPct val="0"/>
              </a:spcBef>
              <a:spcAft>
                <a:spcPts val="0"/>
              </a:spcAft>
              <a:buClrTx/>
              <a:buSzTx/>
              <a:buFont typeface="Arial" panose="020B0604020202020204" pitchFamily="34" charset="0"/>
              <a:buNone/>
              <a:tabLst/>
              <a:defRPr/>
            </a:pPr>
            <a:r>
              <a:rPr kumimoji="1" lang="ja-JP" altLang="en-US" sz="1200" b="0" i="0" u="none" strike="noStrike" kern="1200" cap="none" spc="0" normalizeH="0" baseline="-2000" noProof="0" dirty="0">
                <a:ln>
                  <a:noFill/>
                </a:ln>
                <a:solidFill>
                  <a:prstClr val="black"/>
                </a:solidFill>
                <a:effectLst/>
                <a:uLnTx/>
                <a:uFillTx/>
                <a:latin typeface="メイリオ" panose="020B0604030504040204" pitchFamily="50" charset="-128"/>
                <a:ea typeface="メイリオ" panose="020B0604030504040204" pitchFamily="50" charset="-128"/>
                <a:cs typeface="Arial" panose="020B0604020202020204" pitchFamily="34" charset="0"/>
              </a:rPr>
              <a:t>その</a:t>
            </a:r>
            <a:r>
              <a:rPr kumimoji="1" lang="en-US" altLang="ja-JP" sz="1200" b="0" i="0" u="none" strike="noStrike" kern="1200" cap="none" spc="0" normalizeH="0" baseline="-2000" noProof="0" dirty="0">
                <a:ln>
                  <a:noFill/>
                </a:ln>
                <a:solidFill>
                  <a:prstClr val="black"/>
                </a:solidFill>
                <a:effectLst/>
                <a:uLnTx/>
                <a:uFillTx/>
                <a:latin typeface="メイリオ" panose="020B0604030504040204" pitchFamily="50" charset="-128"/>
                <a:ea typeface="メイリオ" panose="020B0604030504040204" pitchFamily="50" charset="-128"/>
                <a:cs typeface="Arial" panose="020B0604020202020204" pitchFamily="34" charset="0"/>
              </a:rPr>
              <a:t>URL</a:t>
            </a:r>
            <a:r>
              <a:rPr kumimoji="1" lang="ja-JP" altLang="en-US" sz="1200" b="0" i="0" u="none" strike="noStrike" kern="1200" cap="none" spc="0" normalizeH="0" baseline="-2000" noProof="0" dirty="0">
                <a:ln>
                  <a:noFill/>
                </a:ln>
                <a:solidFill>
                  <a:prstClr val="black"/>
                </a:solidFill>
                <a:effectLst/>
                <a:uLnTx/>
                <a:uFillTx/>
                <a:latin typeface="メイリオ" panose="020B0604030504040204" pitchFamily="50" charset="-128"/>
                <a:ea typeface="メイリオ" panose="020B0604030504040204" pitchFamily="50" charset="-128"/>
                <a:cs typeface="Arial" panose="020B0604020202020204" pitchFamily="34" charset="0"/>
              </a:rPr>
              <a:t>よりご入場ください。会場（木更津ワシントンホテル）にて、視聴の場合は、直接会場へおこしください</a:t>
            </a:r>
            <a:endParaRPr kumimoji="1" lang="en-US" altLang="ja-JP" sz="1200" b="0" i="0" u="none" strike="noStrike" kern="1200" cap="none" spc="0" normalizeH="0" baseline="-2000" noProof="0" dirty="0">
              <a:ln>
                <a:noFill/>
              </a:ln>
              <a:solidFill>
                <a:prstClr val="black"/>
              </a:solidFill>
              <a:effectLst/>
              <a:uLnTx/>
              <a:uFillTx/>
              <a:latin typeface="メイリオ" panose="020B0604030504040204" pitchFamily="50" charset="-128"/>
              <a:ea typeface="メイリオ" panose="020B0604030504040204" pitchFamily="50" charset="-128"/>
              <a:cs typeface="Arial" panose="020B0604020202020204" pitchFamily="34" charset="0"/>
            </a:endParaRPr>
          </a:p>
        </p:txBody>
      </p:sp>
      <p:sp>
        <p:nvSpPr>
          <p:cNvPr id="18" name="テキスト ボックス 9">
            <a:extLst>
              <a:ext uri="{FF2B5EF4-FFF2-40B4-BE49-F238E27FC236}">
                <a16:creationId xmlns:a16="http://schemas.microsoft.com/office/drawing/2014/main" id="{01B70641-EAD8-4B37-85E6-EE4C9FCDBB96}"/>
              </a:ext>
            </a:extLst>
          </p:cNvPr>
          <p:cNvSpPr txBox="1">
            <a:spLocks noChangeArrowheads="1"/>
          </p:cNvSpPr>
          <p:nvPr/>
        </p:nvSpPr>
        <p:spPr bwMode="auto">
          <a:xfrm>
            <a:off x="816256" y="3284190"/>
            <a:ext cx="5179730" cy="386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0" marR="0" lvl="0" indent="0" algn="l" defTabSz="654385" rtl="0" eaLnBrk="1" fontAlgn="auto" latinLnBrk="0" hangingPunct="1">
              <a:lnSpc>
                <a:spcPct val="100000"/>
              </a:lnSpc>
              <a:spcBef>
                <a:spcPct val="0"/>
              </a:spcBef>
              <a:spcAft>
                <a:spcPts val="0"/>
              </a:spcAft>
              <a:buClrTx/>
              <a:buSzTx/>
              <a:buFont typeface="Arial" panose="020B0604020202020204" pitchFamily="34" charset="0"/>
              <a:buNone/>
              <a:tabLst/>
              <a:defRPr/>
            </a:pPr>
            <a:r>
              <a:rPr kumimoji="1" lang="ja-JP" altLang="en-US" sz="1432" b="0" i="0" u="none" strike="noStrike" kern="1200" cap="none" spc="0" normalizeH="0" baseline="-2000" noProof="0" dirty="0">
                <a:ln>
                  <a:noFill/>
                </a:ln>
                <a:solidFill>
                  <a:prstClr val="black"/>
                </a:solidFill>
                <a:effectLst/>
                <a:uLnTx/>
                <a:uFillTx/>
                <a:latin typeface="メイリオ" panose="020B0604030504040204" pitchFamily="50" charset="-128"/>
                <a:ea typeface="メイリオ" panose="020B0604030504040204" pitchFamily="50" charset="-128"/>
                <a:cs typeface="Arial" panose="020B0604020202020204" pitchFamily="34" charset="0"/>
              </a:rPr>
              <a:t>参加申込」にご記入の上、以下の宛先まで当用紙にて</a:t>
            </a:r>
            <a:r>
              <a:rPr kumimoji="1" lang="en-US" altLang="ja-JP" sz="1432" b="0" i="0" u="none" strike="noStrike" kern="1200" cap="none" spc="0" normalizeH="0" baseline="-2000" noProof="0" dirty="0">
                <a:ln>
                  <a:noFill/>
                </a:ln>
                <a:solidFill>
                  <a:prstClr val="black"/>
                </a:solidFill>
                <a:effectLst/>
                <a:uLnTx/>
                <a:uFillTx/>
                <a:latin typeface="メイリオ" panose="020B0604030504040204" pitchFamily="50" charset="-128"/>
                <a:ea typeface="メイリオ" panose="020B0604030504040204" pitchFamily="50" charset="-128"/>
                <a:cs typeface="Arial" panose="020B0604020202020204" pitchFamily="34" charset="0"/>
              </a:rPr>
              <a:t>FAX</a:t>
            </a:r>
            <a:r>
              <a:rPr kumimoji="1" lang="ja-JP" altLang="en-US" sz="1432" b="0" i="0" u="none" strike="noStrike" kern="1200" cap="none" spc="0" normalizeH="0" baseline="-2000" noProof="0" dirty="0">
                <a:ln>
                  <a:noFill/>
                </a:ln>
                <a:solidFill>
                  <a:prstClr val="black"/>
                </a:solidFill>
                <a:effectLst/>
                <a:uLnTx/>
                <a:uFillTx/>
                <a:latin typeface="メイリオ" panose="020B0604030504040204" pitchFamily="50" charset="-128"/>
                <a:ea typeface="メイリオ" panose="020B0604030504040204" pitchFamily="50" charset="-128"/>
                <a:cs typeface="Arial" panose="020B0604020202020204" pitchFamily="34" charset="0"/>
              </a:rPr>
              <a:t>で申込みをお願いいたします。　　　記載いただいたメールアドレスに、改めて弊社担当者よりご連絡いたします。</a:t>
            </a:r>
            <a:endParaRPr kumimoji="1" lang="en-US" altLang="ja-JP" sz="1432" b="0" i="0" u="none" strike="noStrike" kern="1200" cap="none" spc="0" normalizeH="0" baseline="-2000" noProof="0" dirty="0">
              <a:ln>
                <a:noFill/>
              </a:ln>
              <a:solidFill>
                <a:prstClr val="black"/>
              </a:solidFill>
              <a:effectLst/>
              <a:uLnTx/>
              <a:uFillTx/>
              <a:latin typeface="メイリオ" panose="020B0604030504040204" pitchFamily="50" charset="-128"/>
              <a:ea typeface="メイリオ" panose="020B0604030504040204" pitchFamily="50" charset="-128"/>
              <a:cs typeface="Arial" panose="020B0604020202020204" pitchFamily="34" charset="0"/>
            </a:endParaRPr>
          </a:p>
        </p:txBody>
      </p:sp>
      <p:sp>
        <p:nvSpPr>
          <p:cNvPr id="20" name="テキスト ボックス 9">
            <a:extLst>
              <a:ext uri="{FF2B5EF4-FFF2-40B4-BE49-F238E27FC236}">
                <a16:creationId xmlns:a16="http://schemas.microsoft.com/office/drawing/2014/main" id="{8E5CA9FB-789A-438D-A8A4-29250B8C0EED}"/>
              </a:ext>
            </a:extLst>
          </p:cNvPr>
          <p:cNvSpPr txBox="1">
            <a:spLocks noChangeArrowheads="1"/>
          </p:cNvSpPr>
          <p:nvPr/>
        </p:nvSpPr>
        <p:spPr bwMode="auto">
          <a:xfrm>
            <a:off x="790476" y="8409798"/>
            <a:ext cx="4676944" cy="334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0" marR="0" lvl="0" indent="0" algn="l" defTabSz="654385" rtl="0" eaLnBrk="1" fontAlgn="auto" latinLnBrk="0" hangingPunct="1">
              <a:lnSpc>
                <a:spcPct val="100000"/>
              </a:lnSpc>
              <a:spcBef>
                <a:spcPct val="0"/>
              </a:spcBef>
              <a:spcAft>
                <a:spcPts val="0"/>
              </a:spcAft>
              <a:buClrTx/>
              <a:buSzTx/>
              <a:buFont typeface="Arial" panose="020B0604020202020204" pitchFamily="34" charset="0"/>
              <a:buNone/>
              <a:tabLst/>
              <a:defRPr/>
            </a:pPr>
            <a:r>
              <a:rPr kumimoji="1" lang="ja-JP" altLang="en-US" sz="1145" b="0" i="0" u="none" strike="noStrike" kern="1200" cap="none" spc="0" normalizeH="0" baseline="-2000" noProof="0" dirty="0">
                <a:ln>
                  <a:noFill/>
                </a:ln>
                <a:solidFill>
                  <a:prstClr val="black"/>
                </a:solidFill>
                <a:effectLst/>
                <a:uLnTx/>
                <a:uFillTx/>
                <a:latin typeface="メイリオ" panose="020B0604030504040204" pitchFamily="50" charset="-128"/>
                <a:ea typeface="メイリオ" panose="020B0604030504040204" pitchFamily="50" charset="-128"/>
                <a:cs typeface="Arial" panose="020B0604020202020204" pitchFamily="34" charset="0"/>
              </a:rPr>
              <a:t>お問い合わせ先：</a:t>
            </a:r>
            <a:r>
              <a:rPr kumimoji="1" lang="ja-JP" altLang="en-US" sz="1218" b="0" i="0" u="none" strike="noStrike" kern="1200" cap="none" spc="0" normalizeH="0" baseline="-2000" noProof="0" dirty="0">
                <a:ln>
                  <a:noFill/>
                </a:ln>
                <a:solidFill>
                  <a:prstClr val="black"/>
                </a:solidFill>
                <a:effectLst/>
                <a:uLnTx/>
                <a:uFillTx/>
                <a:latin typeface="メイリオ" panose="020B0604030504040204" pitchFamily="50" charset="-128"/>
                <a:ea typeface="メイリオ" panose="020B0604030504040204" pitchFamily="50" charset="-128"/>
                <a:cs typeface="Arial" panose="020B0604020202020204" pitchFamily="34" charset="0"/>
              </a:rPr>
              <a:t>田辺三菱製薬 関東第二支店　千葉第二営業所　</a:t>
            </a:r>
            <a:r>
              <a:rPr lang="ja-JP" altLang="en-US" sz="1218" baseline="-2000" dirty="0">
                <a:solidFill>
                  <a:prstClr val="black"/>
                </a:solidFill>
                <a:latin typeface="メイリオ" panose="020B0604030504040204" pitchFamily="50" charset="-128"/>
                <a:ea typeface="メイリオ" panose="020B0604030504040204" pitchFamily="50" charset="-128"/>
                <a:cs typeface="Arial" panose="020B0604020202020204" pitchFamily="34" charset="0"/>
              </a:rPr>
              <a:t>須山耕多</a:t>
            </a:r>
            <a:r>
              <a:rPr kumimoji="1" lang="ja-JP" altLang="en-US" sz="1218" b="0" i="0" u="none" strike="noStrike" kern="1200" cap="none" spc="0" normalizeH="0" baseline="-2000" noProof="0" dirty="0">
                <a:ln>
                  <a:noFill/>
                </a:ln>
                <a:solidFill>
                  <a:prstClr val="black"/>
                </a:solidFill>
                <a:effectLst/>
                <a:uLnTx/>
                <a:uFillTx/>
                <a:latin typeface="メイリオ" panose="020B0604030504040204" pitchFamily="50" charset="-128"/>
                <a:ea typeface="メイリオ" panose="020B0604030504040204" pitchFamily="50" charset="-128"/>
                <a:cs typeface="Arial" panose="020B0604020202020204" pitchFamily="34" charset="0"/>
              </a:rPr>
              <a:t>　</a:t>
            </a:r>
            <a:endParaRPr kumimoji="1" lang="en-US" altLang="ja-JP" sz="1218" b="0" i="0" u="none" strike="noStrike" kern="1200" cap="none" spc="0" normalizeH="0" baseline="-2000" noProof="0" dirty="0">
              <a:ln>
                <a:noFill/>
              </a:ln>
              <a:solidFill>
                <a:prstClr val="black"/>
              </a:solidFill>
              <a:effectLst/>
              <a:uLnTx/>
              <a:uFillTx/>
              <a:latin typeface="メイリオ" panose="020B0604030504040204" pitchFamily="50" charset="-128"/>
              <a:ea typeface="メイリオ" panose="020B0604030504040204" pitchFamily="50" charset="-128"/>
              <a:cs typeface="Arial" panose="020B0604020202020204" pitchFamily="34" charset="0"/>
            </a:endParaRPr>
          </a:p>
          <a:p>
            <a:pPr marL="0" marR="0" lvl="0" indent="0" algn="l" defTabSz="654385" rtl="0" eaLnBrk="1" fontAlgn="auto" latinLnBrk="0" hangingPunct="1">
              <a:lnSpc>
                <a:spcPct val="100000"/>
              </a:lnSpc>
              <a:spcBef>
                <a:spcPct val="0"/>
              </a:spcBef>
              <a:spcAft>
                <a:spcPts val="0"/>
              </a:spcAft>
              <a:buClrTx/>
              <a:buSzTx/>
              <a:buFont typeface="Arial" panose="020B0604020202020204" pitchFamily="34" charset="0"/>
              <a:buNone/>
              <a:tabLst/>
              <a:defRPr/>
            </a:pPr>
            <a:r>
              <a:rPr kumimoji="1" lang="ja-JP" altLang="en-US" sz="1145" b="0" i="0" u="none" strike="noStrike" kern="1200" cap="none" spc="0" normalizeH="0" baseline="-2000" noProof="0" dirty="0">
                <a:ln>
                  <a:noFill/>
                </a:ln>
                <a:solidFill>
                  <a:prstClr val="black"/>
                </a:solidFill>
                <a:effectLst/>
                <a:uLnTx/>
                <a:uFillTx/>
                <a:latin typeface="メイリオ" panose="020B0604030504040204" pitchFamily="50" charset="-128"/>
                <a:ea typeface="メイリオ" panose="020B0604030504040204" pitchFamily="50" charset="-128"/>
                <a:cs typeface="Arial" panose="020B0604020202020204" pitchFamily="34" charset="0"/>
              </a:rPr>
              <a:t>℡番号：</a:t>
            </a:r>
            <a:r>
              <a:rPr kumimoji="1" lang="en-US" altLang="ja-JP" sz="1145" b="0" i="0" u="none" strike="noStrike" kern="1200" cap="none" spc="0" normalizeH="0" baseline="-2000" noProof="0" dirty="0">
                <a:ln>
                  <a:noFill/>
                </a:ln>
                <a:solidFill>
                  <a:prstClr val="black"/>
                </a:solidFill>
                <a:effectLst/>
                <a:uLnTx/>
                <a:uFillTx/>
                <a:latin typeface="メイリオ" panose="020B0604030504040204" pitchFamily="50" charset="-128"/>
                <a:ea typeface="メイリオ" panose="020B0604030504040204" pitchFamily="50" charset="-128"/>
                <a:cs typeface="Arial" panose="020B0604020202020204" pitchFamily="34" charset="0"/>
              </a:rPr>
              <a:t>080-5776-5877   </a:t>
            </a:r>
            <a:r>
              <a:rPr kumimoji="1" lang="ja-JP" altLang="en-US" sz="1145" b="0" i="0" u="none" strike="noStrike" kern="1200" cap="none" spc="0" normalizeH="0" baseline="-2000" noProof="0" dirty="0">
                <a:ln>
                  <a:noFill/>
                </a:ln>
                <a:solidFill>
                  <a:prstClr val="black"/>
                </a:solidFill>
                <a:effectLst/>
                <a:uLnTx/>
                <a:uFillTx/>
                <a:latin typeface="メイリオ" panose="020B0604030504040204" pitchFamily="50" charset="-128"/>
                <a:ea typeface="メイリオ" panose="020B0604030504040204" pitchFamily="50" charset="-128"/>
                <a:cs typeface="Arial" panose="020B0604020202020204" pitchFamily="34" charset="0"/>
              </a:rPr>
              <a:t>メールアドレス：</a:t>
            </a:r>
            <a:r>
              <a:rPr lang="en-US" altLang="ja-JP" sz="1145" baseline="-2000" dirty="0">
                <a:solidFill>
                  <a:prstClr val="black"/>
                </a:solidFill>
                <a:latin typeface="メイリオ" panose="020B0604030504040204" pitchFamily="50" charset="-128"/>
                <a:ea typeface="メイリオ" panose="020B0604030504040204" pitchFamily="50" charset="-128"/>
                <a:cs typeface="Arial" panose="020B0604020202020204" pitchFamily="34" charset="0"/>
              </a:rPr>
              <a:t>suyama</a:t>
            </a:r>
            <a:r>
              <a:rPr kumimoji="1" lang="en-US" altLang="ja-JP" sz="1145" b="0" i="0" u="none" strike="noStrike" kern="1200" cap="none" spc="0" normalizeH="0" baseline="-2000" noProof="0" dirty="0">
                <a:ln>
                  <a:noFill/>
                </a:ln>
                <a:solidFill>
                  <a:prstClr val="black"/>
                </a:solidFill>
                <a:effectLst/>
                <a:uLnTx/>
                <a:uFillTx/>
                <a:latin typeface="メイリオ" panose="020B0604030504040204" pitchFamily="50" charset="-128"/>
                <a:ea typeface="メイリオ" panose="020B0604030504040204" pitchFamily="50" charset="-128"/>
                <a:cs typeface="Arial" panose="020B0604020202020204" pitchFamily="34" charset="0"/>
              </a:rPr>
              <a:t>.kouta@md.mt-pharma.co.jp</a:t>
            </a:r>
          </a:p>
        </p:txBody>
      </p:sp>
      <p:sp>
        <p:nvSpPr>
          <p:cNvPr id="3" name="正方形/長方形 2">
            <a:extLst>
              <a:ext uri="{FF2B5EF4-FFF2-40B4-BE49-F238E27FC236}">
                <a16:creationId xmlns:a16="http://schemas.microsoft.com/office/drawing/2014/main" id="{AB38BABE-F4D4-4A29-8827-9E0879F97677}"/>
              </a:ext>
            </a:extLst>
          </p:cNvPr>
          <p:cNvSpPr/>
          <p:nvPr/>
        </p:nvSpPr>
        <p:spPr>
          <a:xfrm>
            <a:off x="1210358" y="3653685"/>
            <a:ext cx="4469994" cy="511550"/>
          </a:xfrm>
          <a:prstGeom prst="rect">
            <a:avLst/>
          </a:prstGeom>
          <a:ln>
            <a:solidFill>
              <a:schemeClr val="tx1"/>
            </a:solidFill>
          </a:ln>
        </p:spPr>
        <p:txBody>
          <a:bodyPr wrap="square">
            <a:spAutoFit/>
          </a:bodyPr>
          <a:lstStyle/>
          <a:p>
            <a:pPr marL="0" marR="0" lvl="0" indent="0" algn="l" defTabSz="654450" rtl="0" eaLnBrk="1" fontAlgn="base" latinLnBrk="0" hangingPunct="1">
              <a:lnSpc>
                <a:spcPct val="150000"/>
              </a:lnSpc>
              <a:spcBef>
                <a:spcPct val="0"/>
              </a:spcBef>
              <a:spcAft>
                <a:spcPct val="0"/>
              </a:spcAft>
              <a:buClrTx/>
              <a:buSzTx/>
              <a:buFontTx/>
              <a:buNone/>
              <a:tabLst/>
              <a:defRPr/>
            </a:pPr>
            <a:r>
              <a:rPr kumimoji="1" lang="ja-JP" altLang="en-US" sz="1421" b="0" i="0" u="none" strike="noStrike" kern="1200" cap="none" spc="0" normalizeH="0" baseline="-2000" noProof="0" dirty="0">
                <a:ln>
                  <a:noFill/>
                </a:ln>
                <a:solidFill>
                  <a:prstClr val="black"/>
                </a:solidFill>
                <a:effectLst/>
                <a:uLnTx/>
                <a:uFillTx/>
                <a:latin typeface="メイリオ" panose="020B0604030504040204" pitchFamily="50" charset="-128"/>
                <a:ea typeface="メイリオ" panose="020B0604030504040204" pitchFamily="50" charset="-128"/>
                <a:cs typeface="Arial" panose="020B0604020202020204" pitchFamily="34" charset="0"/>
              </a:rPr>
              <a:t>宛先：田辺三菱製薬 関東第二支店　千葉第二営業所　</a:t>
            </a:r>
            <a:r>
              <a:rPr kumimoji="1" lang="ja-JP" altLang="en-US" sz="1421" baseline="-2000" dirty="0">
                <a:solidFill>
                  <a:prstClr val="black"/>
                </a:solidFill>
                <a:latin typeface="メイリオ" panose="020B0604030504040204" pitchFamily="50" charset="-128"/>
                <a:ea typeface="メイリオ" panose="020B0604030504040204" pitchFamily="50" charset="-128"/>
                <a:cs typeface="Arial" panose="020B0604020202020204" pitchFamily="34" charset="0"/>
              </a:rPr>
              <a:t>須山耕多</a:t>
            </a:r>
            <a:r>
              <a:rPr kumimoji="1" lang="ja-JP" altLang="en-US" sz="1421" b="0" i="0" u="none" strike="noStrike" kern="1200" cap="none" spc="0" normalizeH="0" baseline="-2000" noProof="0" dirty="0">
                <a:ln>
                  <a:noFill/>
                </a:ln>
                <a:solidFill>
                  <a:prstClr val="black"/>
                </a:solidFill>
                <a:effectLst/>
                <a:uLnTx/>
                <a:uFillTx/>
                <a:latin typeface="メイリオ" panose="020B0604030504040204" pitchFamily="50" charset="-128"/>
                <a:ea typeface="メイリオ" panose="020B0604030504040204" pitchFamily="50" charset="-128"/>
                <a:cs typeface="Arial" panose="020B0604020202020204" pitchFamily="34" charset="0"/>
              </a:rPr>
              <a:t>　宛</a:t>
            </a:r>
            <a:endParaRPr kumimoji="1" lang="en-US" altLang="ja-JP" sz="1421" b="0" i="0" u="none" strike="noStrike" kern="1200" cap="none" spc="0" normalizeH="0" baseline="-2000" noProof="0" dirty="0">
              <a:ln>
                <a:noFill/>
              </a:ln>
              <a:solidFill>
                <a:prstClr val="black"/>
              </a:solidFill>
              <a:effectLst/>
              <a:uLnTx/>
              <a:uFillTx/>
              <a:latin typeface="メイリオ" panose="020B0604030504040204" pitchFamily="50" charset="-128"/>
              <a:ea typeface="メイリオ" panose="020B0604030504040204" pitchFamily="50" charset="-128"/>
              <a:cs typeface="Arial" panose="020B0604020202020204" pitchFamily="34" charset="0"/>
            </a:endParaRPr>
          </a:p>
          <a:p>
            <a:pPr marL="0" marR="0" lvl="0" indent="0" algn="l" defTabSz="654450" rtl="0" eaLnBrk="1" fontAlgn="base" latinLnBrk="0" hangingPunct="1">
              <a:lnSpc>
                <a:spcPct val="150000"/>
              </a:lnSpc>
              <a:spcBef>
                <a:spcPct val="0"/>
              </a:spcBef>
              <a:spcAft>
                <a:spcPct val="0"/>
              </a:spcAft>
              <a:buClrTx/>
              <a:buSzTx/>
              <a:buFontTx/>
              <a:buNone/>
              <a:tabLst/>
              <a:defRPr/>
            </a:pPr>
            <a:r>
              <a:rPr kumimoji="1" lang="en-US" altLang="ja-JP" sz="1421" b="0" i="0" u="none" strike="noStrike" kern="1200" cap="none" spc="0" normalizeH="0" baseline="-2000" noProof="0" dirty="0">
                <a:ln>
                  <a:noFill/>
                </a:ln>
                <a:solidFill>
                  <a:prstClr val="black"/>
                </a:solidFill>
                <a:effectLst/>
                <a:uLnTx/>
                <a:uFillTx/>
                <a:latin typeface="メイリオ" panose="020B0604030504040204" pitchFamily="50" charset="-128"/>
                <a:ea typeface="メイリオ" panose="020B0604030504040204" pitchFamily="50" charset="-128"/>
                <a:cs typeface="Arial" panose="020B0604020202020204" pitchFamily="34" charset="0"/>
              </a:rPr>
              <a:t>FAX</a:t>
            </a:r>
            <a:r>
              <a:rPr kumimoji="1" lang="ja-JP" altLang="en-US" sz="1421" b="0" i="0" u="none" strike="noStrike" kern="1200" cap="none" spc="0" normalizeH="0" baseline="-2000" noProof="0" dirty="0">
                <a:ln>
                  <a:noFill/>
                </a:ln>
                <a:solidFill>
                  <a:prstClr val="black"/>
                </a:solidFill>
                <a:effectLst/>
                <a:uLnTx/>
                <a:uFillTx/>
                <a:latin typeface="メイリオ" panose="020B0604030504040204" pitchFamily="50" charset="-128"/>
                <a:ea typeface="メイリオ" panose="020B0604030504040204" pitchFamily="50" charset="-128"/>
                <a:cs typeface="Arial" panose="020B0604020202020204" pitchFamily="34" charset="0"/>
              </a:rPr>
              <a:t>：</a:t>
            </a:r>
            <a:r>
              <a:rPr kumimoji="1" lang="en-US" altLang="ja-JP" sz="1421" b="0" i="0" u="none" strike="noStrike" kern="1200" cap="none" spc="0" normalizeH="0" baseline="-2000" noProof="0" dirty="0">
                <a:ln>
                  <a:noFill/>
                </a:ln>
                <a:solidFill>
                  <a:prstClr val="black"/>
                </a:solidFill>
                <a:effectLst/>
                <a:uLnTx/>
                <a:uFillTx/>
                <a:latin typeface="メイリオ" panose="020B0604030504040204" pitchFamily="50" charset="-128"/>
                <a:ea typeface="メイリオ" panose="020B0604030504040204" pitchFamily="50" charset="-128"/>
                <a:cs typeface="Arial" panose="020B0604020202020204" pitchFamily="34" charset="0"/>
              </a:rPr>
              <a:t>043‐213‐7625</a:t>
            </a:r>
          </a:p>
        </p:txBody>
      </p:sp>
      <p:sp>
        <p:nvSpPr>
          <p:cNvPr id="26" name="正方形/長方形 25">
            <a:extLst>
              <a:ext uri="{FF2B5EF4-FFF2-40B4-BE49-F238E27FC236}">
                <a16:creationId xmlns:a16="http://schemas.microsoft.com/office/drawing/2014/main" id="{FB9300BA-8AC4-4930-86B1-BF6B0CBEB142}"/>
              </a:ext>
            </a:extLst>
          </p:cNvPr>
          <p:cNvSpPr/>
          <p:nvPr/>
        </p:nvSpPr>
        <p:spPr>
          <a:xfrm>
            <a:off x="1194005" y="4394954"/>
            <a:ext cx="4469995" cy="2656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706479" rtl="0" eaLnBrk="0" fontAlgn="base" latinLnBrk="0" hangingPunct="0">
              <a:lnSpc>
                <a:spcPct val="100000"/>
              </a:lnSpc>
              <a:spcBef>
                <a:spcPct val="0"/>
              </a:spcBef>
              <a:spcAft>
                <a:spcPct val="0"/>
              </a:spcAft>
              <a:buClrTx/>
              <a:buSzTx/>
              <a:buFontTx/>
              <a:buNone/>
              <a:tabLst/>
              <a:defRPr/>
            </a:pPr>
            <a:r>
              <a:rPr kumimoji="1" lang="ja-JP" altLang="en-US" sz="1218"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a:t>
            </a:r>
            <a:r>
              <a:rPr kumimoji="1" lang="en-US" altLang="ja-JP" sz="1218"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FAX</a:t>
            </a:r>
            <a:r>
              <a:rPr kumimoji="1" lang="ja-JP" altLang="en-US" sz="1218"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参加申込書</a:t>
            </a:r>
            <a:endParaRPr kumimoji="1" lang="en-US" altLang="ja-JP" sz="1218"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23" name="テキスト ボックス 22">
            <a:extLst>
              <a:ext uri="{FF2B5EF4-FFF2-40B4-BE49-F238E27FC236}">
                <a16:creationId xmlns:a16="http://schemas.microsoft.com/office/drawing/2014/main" id="{11AC28FC-CDE2-4B68-9154-E27C59CBC758}"/>
              </a:ext>
            </a:extLst>
          </p:cNvPr>
          <p:cNvSpPr txBox="1"/>
          <p:nvPr/>
        </p:nvSpPr>
        <p:spPr>
          <a:xfrm>
            <a:off x="1160938" y="4679743"/>
            <a:ext cx="5324294" cy="2020361"/>
          </a:xfrm>
          <a:prstGeom prst="rect">
            <a:avLst/>
          </a:prstGeom>
          <a:noFill/>
        </p:spPr>
        <p:txBody>
          <a:bodyPr wrap="square" rtlCol="0">
            <a:spAutoFit/>
          </a:bodyPr>
          <a:lstStyle/>
          <a:p>
            <a:pPr marL="0" marR="0" lvl="0" indent="0" algn="l" defTabSz="721555" rtl="0" eaLnBrk="0" fontAlgn="base" latinLnBrk="0" hangingPunct="0">
              <a:lnSpc>
                <a:spcPct val="100000"/>
              </a:lnSpc>
              <a:spcBef>
                <a:spcPct val="0"/>
              </a:spcBef>
              <a:spcAft>
                <a:spcPct val="0"/>
              </a:spcAft>
              <a:buClrTx/>
              <a:buSzTx/>
              <a:buFontTx/>
              <a:buNone/>
              <a:tabLst/>
              <a:defRPr/>
            </a:pPr>
            <a:r>
              <a:rPr kumimoji="1" lang="ja-JP" altLang="en-US" sz="139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ご所属：</a:t>
            </a:r>
            <a:endParaRPr kumimoji="1" lang="en-US" altLang="ja-JP" sz="139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721555" rtl="0" eaLnBrk="0" fontAlgn="base" latinLnBrk="0" hangingPunct="0">
              <a:lnSpc>
                <a:spcPct val="100000"/>
              </a:lnSpc>
              <a:spcBef>
                <a:spcPct val="0"/>
              </a:spcBef>
              <a:spcAft>
                <a:spcPct val="0"/>
              </a:spcAft>
              <a:buClrTx/>
              <a:buSzTx/>
              <a:buFontTx/>
              <a:buNone/>
              <a:tabLst/>
              <a:defRPr/>
            </a:pPr>
            <a:r>
              <a:rPr kumimoji="1" lang="ja-JP" altLang="en-US" sz="1392"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39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721555" rtl="0" eaLnBrk="0" fontAlgn="base" latinLnBrk="0" hangingPunct="0">
              <a:lnSpc>
                <a:spcPct val="100000"/>
              </a:lnSpc>
              <a:spcBef>
                <a:spcPct val="0"/>
              </a:spcBef>
              <a:spcAft>
                <a:spcPct val="0"/>
              </a:spcAft>
              <a:buClrTx/>
              <a:buSzTx/>
              <a:buFontTx/>
              <a:buNone/>
              <a:tabLst/>
              <a:defRPr/>
            </a:pPr>
            <a:r>
              <a:rPr kumimoji="1" lang="ja-JP" altLang="en-US" sz="139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お名前：</a:t>
            </a:r>
            <a:endParaRPr kumimoji="1" lang="en-US" altLang="ja-JP" sz="139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721555" rtl="0" eaLnBrk="0" fontAlgn="base" latinLnBrk="0" hangingPunct="0">
              <a:lnSpc>
                <a:spcPct val="100000"/>
              </a:lnSpc>
              <a:spcBef>
                <a:spcPct val="0"/>
              </a:spcBef>
              <a:spcAft>
                <a:spcPct val="0"/>
              </a:spcAft>
              <a:buClrTx/>
              <a:buSzTx/>
              <a:buFontTx/>
              <a:buNone/>
              <a:tabLst/>
              <a:defRPr/>
            </a:pPr>
            <a:endParaRPr kumimoji="1" lang="en-US" altLang="ja-JP" sz="139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721555" rtl="0" eaLnBrk="0" fontAlgn="base" latinLnBrk="0" hangingPunct="0">
              <a:lnSpc>
                <a:spcPct val="100000"/>
              </a:lnSpc>
              <a:spcBef>
                <a:spcPct val="0"/>
              </a:spcBef>
              <a:spcAft>
                <a:spcPct val="0"/>
              </a:spcAft>
              <a:buClrTx/>
              <a:buSzTx/>
              <a:buFontTx/>
              <a:buNone/>
              <a:tabLst/>
              <a:defRPr/>
            </a:pPr>
            <a:r>
              <a:rPr kumimoji="1" lang="ja-JP" altLang="en-US" sz="139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職種：チェックをいれてください</a:t>
            </a:r>
            <a:endParaRPr kumimoji="1" lang="en-US" altLang="ja-JP" sz="139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721555" rtl="0" eaLnBrk="0" fontAlgn="base" latinLnBrk="0" hangingPunct="0">
              <a:lnSpc>
                <a:spcPct val="100000"/>
              </a:lnSpc>
              <a:spcBef>
                <a:spcPct val="0"/>
              </a:spcBef>
              <a:spcAft>
                <a:spcPct val="0"/>
              </a:spcAft>
              <a:buClrTx/>
              <a:buSzTx/>
              <a:buFontTx/>
              <a:buNone/>
              <a:tabLst/>
              <a:defRPr/>
            </a:pPr>
            <a:r>
              <a:rPr kumimoji="1" lang="ja-JP" altLang="en-US" sz="139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□医師　□看護師　□薬剤師　□その他医療関係者</a:t>
            </a:r>
            <a:endParaRPr kumimoji="1" lang="en-US" altLang="ja-JP" sz="139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721555" rtl="0" eaLnBrk="0" fontAlgn="base" latinLnBrk="0" hangingPunct="0">
              <a:lnSpc>
                <a:spcPct val="100000"/>
              </a:lnSpc>
              <a:spcBef>
                <a:spcPct val="0"/>
              </a:spcBef>
              <a:spcAft>
                <a:spcPct val="0"/>
              </a:spcAft>
              <a:buClrTx/>
              <a:buSzTx/>
              <a:buFontTx/>
              <a:buNone/>
              <a:tabLst/>
              <a:defRPr/>
            </a:pPr>
            <a:endParaRPr kumimoji="1" lang="en-US" altLang="ja-JP" sz="139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721555" rtl="0" eaLnBrk="0" fontAlgn="base" latinLnBrk="0" hangingPunct="0">
              <a:lnSpc>
                <a:spcPct val="100000"/>
              </a:lnSpc>
              <a:spcBef>
                <a:spcPct val="0"/>
              </a:spcBef>
              <a:spcAft>
                <a:spcPct val="0"/>
              </a:spcAft>
              <a:buClrTx/>
              <a:buSzTx/>
              <a:buFontTx/>
              <a:buNone/>
              <a:tabLst/>
              <a:defRPr/>
            </a:pPr>
            <a:r>
              <a:rPr kumimoji="1" lang="ja-JP" altLang="en-US" sz="139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メールアドレス：</a:t>
            </a:r>
            <a:endParaRPr kumimoji="1" lang="en-US" altLang="ja-JP" sz="139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721555" rtl="0" eaLnBrk="0" fontAlgn="base" latinLnBrk="0" hangingPunct="0">
              <a:lnSpc>
                <a:spcPct val="100000"/>
              </a:lnSpc>
              <a:spcBef>
                <a:spcPct val="0"/>
              </a:spcBef>
              <a:spcAft>
                <a:spcPct val="0"/>
              </a:spcAft>
              <a:buClrTx/>
              <a:buSzTx/>
              <a:buFontTx/>
              <a:buNone/>
              <a:tabLst/>
              <a:defRPr/>
            </a:pPr>
            <a:endParaRPr kumimoji="1" lang="en-US" altLang="ja-JP" sz="139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30" name="直線コネクタ 29">
            <a:extLst>
              <a:ext uri="{FF2B5EF4-FFF2-40B4-BE49-F238E27FC236}">
                <a16:creationId xmlns:a16="http://schemas.microsoft.com/office/drawing/2014/main" id="{8A802234-F640-45A0-835B-4AE9C2A2B242}"/>
              </a:ext>
            </a:extLst>
          </p:cNvPr>
          <p:cNvCxnSpPr>
            <a:cxnSpLocks/>
          </p:cNvCxnSpPr>
          <p:nvPr/>
        </p:nvCxnSpPr>
        <p:spPr>
          <a:xfrm>
            <a:off x="1250507" y="5022000"/>
            <a:ext cx="441349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直線コネクタ 31">
            <a:extLst>
              <a:ext uri="{FF2B5EF4-FFF2-40B4-BE49-F238E27FC236}">
                <a16:creationId xmlns:a16="http://schemas.microsoft.com/office/drawing/2014/main" id="{2A3B1297-5A97-4463-B095-408B0190B2FC}"/>
              </a:ext>
            </a:extLst>
          </p:cNvPr>
          <p:cNvCxnSpPr>
            <a:cxnSpLocks/>
          </p:cNvCxnSpPr>
          <p:nvPr/>
        </p:nvCxnSpPr>
        <p:spPr>
          <a:xfrm>
            <a:off x="1250507" y="5412955"/>
            <a:ext cx="4413491" cy="0"/>
          </a:xfrm>
          <a:prstGeom prst="line">
            <a:avLst/>
          </a:prstGeom>
        </p:spPr>
        <p:style>
          <a:lnRef idx="1">
            <a:schemeClr val="accent1"/>
          </a:lnRef>
          <a:fillRef idx="0">
            <a:schemeClr val="accent1"/>
          </a:fillRef>
          <a:effectRef idx="0">
            <a:schemeClr val="accent1"/>
          </a:effectRef>
          <a:fontRef idx="minor">
            <a:schemeClr val="tx1"/>
          </a:fontRef>
        </p:style>
      </p:cxnSp>
      <p:sp>
        <p:nvSpPr>
          <p:cNvPr id="27" name="テキスト ボックス 9">
            <a:extLst>
              <a:ext uri="{FF2B5EF4-FFF2-40B4-BE49-F238E27FC236}">
                <a16:creationId xmlns:a16="http://schemas.microsoft.com/office/drawing/2014/main" id="{27283FBB-A48D-422B-995D-9C43D4545555}"/>
              </a:ext>
            </a:extLst>
          </p:cNvPr>
          <p:cNvSpPr txBox="1">
            <a:spLocks noChangeArrowheads="1"/>
          </p:cNvSpPr>
          <p:nvPr/>
        </p:nvSpPr>
        <p:spPr bwMode="auto">
          <a:xfrm>
            <a:off x="793376" y="7868917"/>
            <a:ext cx="5225490"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0" marR="0" lvl="0" indent="0" algn="l" defTabSz="721555" rtl="0" eaLnBrk="0" fontAlgn="base" latinLnBrk="0" hangingPunct="0">
              <a:lnSpc>
                <a:spcPts val="1043"/>
              </a:lnSpc>
              <a:spcBef>
                <a:spcPct val="0"/>
              </a:spcBef>
              <a:spcAft>
                <a:spcPct val="0"/>
              </a:spcAft>
              <a:buClrTx/>
              <a:buSzTx/>
              <a:buFont typeface="Arial" panose="020B0604020202020204" pitchFamily="34" charset="0"/>
              <a:buNone/>
              <a:tabLst/>
              <a:defRPr/>
            </a:pPr>
            <a:r>
              <a:rPr kumimoji="1" lang="ja-JP" altLang="en-US" sz="78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ご記入頂きました個人情報は、本講演会の運営のために使用するとともに、医薬品に関する適正使用情報提供等の目的で、</a:t>
            </a:r>
            <a:endParaRPr kumimoji="1" lang="en-US" altLang="ja-JP" sz="78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721555" rtl="0" eaLnBrk="0" fontAlgn="base" latinLnBrk="0" hangingPunct="0">
              <a:lnSpc>
                <a:spcPts val="1043"/>
              </a:lnSpc>
              <a:spcBef>
                <a:spcPct val="0"/>
              </a:spcBef>
              <a:spcAft>
                <a:spcPct val="0"/>
              </a:spcAft>
              <a:buClrTx/>
              <a:buSzTx/>
              <a:buFont typeface="Arial" panose="020B0604020202020204" pitchFamily="34" charset="0"/>
              <a:buNone/>
              <a:tabLst/>
              <a:defRPr/>
            </a:pPr>
            <a:r>
              <a:rPr kumimoji="1" lang="ja-JP" altLang="en-US" sz="78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弊社にて適切に取扱いさせていただきます。</a:t>
            </a:r>
            <a:endParaRPr kumimoji="1" lang="en-US" altLang="ja-JP" sz="78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54385" rtl="0" eaLnBrk="1" fontAlgn="auto" latinLnBrk="0" hangingPunct="1">
              <a:lnSpc>
                <a:spcPts val="1043"/>
              </a:lnSpc>
              <a:spcBef>
                <a:spcPct val="0"/>
              </a:spcBef>
              <a:spcAft>
                <a:spcPts val="0"/>
              </a:spcAft>
              <a:buClrTx/>
              <a:buSzTx/>
              <a:buFont typeface="Arial" panose="020B0604020202020204" pitchFamily="34" charset="0"/>
              <a:buNone/>
              <a:tabLst/>
              <a:defRPr/>
            </a:pPr>
            <a:r>
              <a:rPr kumimoji="1" lang="ja-JP" altLang="en-US" sz="1145" b="0" i="0" u="none" strike="noStrike" kern="1200" cap="none" spc="0" normalizeH="0" baseline="-2000" noProof="0" dirty="0">
                <a:ln>
                  <a:noFill/>
                </a:ln>
                <a:solidFill>
                  <a:prstClr val="black"/>
                </a:solidFill>
                <a:effectLst/>
                <a:uLnTx/>
                <a:uFillTx/>
                <a:latin typeface="メイリオ" panose="020B0604030504040204" pitchFamily="50" charset="-128"/>
                <a:ea typeface="メイリオ" panose="020B0604030504040204" pitchFamily="50" charset="-128"/>
                <a:cs typeface="Arial" panose="020B0604020202020204" pitchFamily="34" charset="0"/>
              </a:rPr>
              <a:t>ご不明な点等ございましたら弊社担当者もしくは下記実施責任者へご連絡を宜しくお願い申し上げます。</a:t>
            </a:r>
            <a:endParaRPr kumimoji="1" lang="en-US" altLang="ja-JP" sz="1145" b="0" i="0" u="none" strike="noStrike" kern="1200" cap="none" spc="0" normalizeH="0" baseline="-2000" noProof="0" dirty="0">
              <a:ln>
                <a:noFill/>
              </a:ln>
              <a:solidFill>
                <a:prstClr val="black"/>
              </a:solidFill>
              <a:effectLst/>
              <a:uLnTx/>
              <a:uFillTx/>
              <a:latin typeface="メイリオ" panose="020B0604030504040204" pitchFamily="50" charset="-128"/>
              <a:ea typeface="メイリオ" panose="020B0604030504040204" pitchFamily="50" charset="-128"/>
              <a:cs typeface="Arial" panose="020B0604020202020204" pitchFamily="34" charset="0"/>
            </a:endParaRPr>
          </a:p>
        </p:txBody>
      </p:sp>
      <p:cxnSp>
        <p:nvCxnSpPr>
          <p:cNvPr id="24" name="直線コネクタ 23">
            <a:extLst>
              <a:ext uri="{FF2B5EF4-FFF2-40B4-BE49-F238E27FC236}">
                <a16:creationId xmlns:a16="http://schemas.microsoft.com/office/drawing/2014/main" id="{2EE4755F-ADFB-4A6C-9390-7B0F71625573}"/>
              </a:ext>
            </a:extLst>
          </p:cNvPr>
          <p:cNvCxnSpPr>
            <a:cxnSpLocks/>
          </p:cNvCxnSpPr>
          <p:nvPr/>
        </p:nvCxnSpPr>
        <p:spPr>
          <a:xfrm>
            <a:off x="1250507" y="6093827"/>
            <a:ext cx="4413491" cy="0"/>
          </a:xfrm>
          <a:prstGeom prst="line">
            <a:avLst/>
          </a:prstGeom>
        </p:spPr>
        <p:style>
          <a:lnRef idx="1">
            <a:schemeClr val="accent1"/>
          </a:lnRef>
          <a:fillRef idx="0">
            <a:schemeClr val="accent1"/>
          </a:fillRef>
          <a:effectRef idx="0">
            <a:schemeClr val="accent1"/>
          </a:effectRef>
          <a:fontRef idx="minor">
            <a:schemeClr val="tx1"/>
          </a:fontRef>
        </p:style>
      </p:cxnSp>
      <p:sp>
        <p:nvSpPr>
          <p:cNvPr id="35" name="テキスト ボックス 34">
            <a:extLst>
              <a:ext uri="{FF2B5EF4-FFF2-40B4-BE49-F238E27FC236}">
                <a16:creationId xmlns:a16="http://schemas.microsoft.com/office/drawing/2014/main" id="{73F2C30C-95F8-4D3E-B04C-276F3A8788AC}"/>
              </a:ext>
            </a:extLst>
          </p:cNvPr>
          <p:cNvSpPr txBox="1"/>
          <p:nvPr/>
        </p:nvSpPr>
        <p:spPr>
          <a:xfrm>
            <a:off x="799902" y="6679988"/>
            <a:ext cx="5238935" cy="453201"/>
          </a:xfrm>
          <a:prstGeom prst="rect">
            <a:avLst/>
          </a:prstGeom>
          <a:noFill/>
        </p:spPr>
        <p:txBody>
          <a:bodyPr wrap="none" rtlCol="0">
            <a:spAutoFit/>
          </a:bodyPr>
          <a:lstStyle/>
          <a:p>
            <a:pPr marL="0" marR="0" lvl="0" indent="0" algn="l" defTabSz="654385" rtl="0" eaLnBrk="1" fontAlgn="auto" latinLnBrk="0" hangingPunct="1">
              <a:lnSpc>
                <a:spcPct val="100000"/>
              </a:lnSpc>
              <a:spcBef>
                <a:spcPts val="0"/>
              </a:spcBef>
              <a:spcAft>
                <a:spcPts val="0"/>
              </a:spcAft>
              <a:buClrTx/>
              <a:buSzTx/>
              <a:buFontTx/>
              <a:buNone/>
              <a:tabLst/>
              <a:defRPr/>
            </a:pPr>
            <a:r>
              <a:rPr kumimoji="1" lang="ja-JP" altLang="en-US" sz="1145"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方法</a:t>
            </a:r>
            <a:r>
              <a:rPr kumimoji="1" lang="en-US" altLang="ja-JP" sz="1145"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3.【URL】</a:t>
            </a:r>
            <a:r>
              <a:rPr kumimoji="1" lang="ja-JP" altLang="en-US" sz="1145"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から登録</a:t>
            </a:r>
            <a:endParaRPr kumimoji="1" lang="en-US" altLang="ja-JP" sz="1145"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algn="just"/>
            <a:r>
              <a:rPr lang="en-US" altLang="ja-JP" sz="1200" u="sng" dirty="0">
                <a:solidFill>
                  <a:srgbClr val="0563C1"/>
                </a:solidFill>
                <a:effectLst/>
                <a:latin typeface="Times New Roman" panose="02020603050405020304" pitchFamily="18" charset="0"/>
                <a:ea typeface="ＭＳ Ｐゴシック" panose="020B0600070205080204" pitchFamily="50" charset="-128"/>
                <a:cs typeface="Times New Roman" panose="02020603050405020304" pitchFamily="18" charset="0"/>
                <a:hlinkClick r:id="rId2"/>
              </a:rPr>
              <a:t>https://mt-pharma-jp.zoom.us/webinar/register/WN_IBJ7nJNiRempAZ3to5nkCQ</a:t>
            </a:r>
            <a:endParaRPr lang="ja-JP" altLang="ja-JP" sz="1100" dirty="0">
              <a:effectLst/>
              <a:latin typeface="Arial" panose="020B0604020202020204" pitchFamily="34" charset="0"/>
              <a:ea typeface="ＭＳ Ｐゴシック" panose="020B0600070205080204" pitchFamily="50" charset="-128"/>
            </a:endParaRPr>
          </a:p>
        </p:txBody>
      </p:sp>
      <p:cxnSp>
        <p:nvCxnSpPr>
          <p:cNvPr id="28" name="直線コネクタ 27">
            <a:extLst>
              <a:ext uri="{FF2B5EF4-FFF2-40B4-BE49-F238E27FC236}">
                <a16:creationId xmlns:a16="http://schemas.microsoft.com/office/drawing/2014/main" id="{BE6440D3-7530-47EF-A05D-BD4E47B5CAE2}"/>
              </a:ext>
            </a:extLst>
          </p:cNvPr>
          <p:cNvCxnSpPr>
            <a:cxnSpLocks/>
          </p:cNvCxnSpPr>
          <p:nvPr/>
        </p:nvCxnSpPr>
        <p:spPr>
          <a:xfrm>
            <a:off x="1266861" y="6509869"/>
            <a:ext cx="4413491" cy="0"/>
          </a:xfrm>
          <a:prstGeom prst="line">
            <a:avLst/>
          </a:prstGeom>
        </p:spPr>
        <p:style>
          <a:lnRef idx="1">
            <a:schemeClr val="accent1"/>
          </a:lnRef>
          <a:fillRef idx="0">
            <a:schemeClr val="accent1"/>
          </a:fillRef>
          <a:effectRef idx="0">
            <a:schemeClr val="accent1"/>
          </a:effectRef>
          <a:fontRef idx="minor">
            <a:schemeClr val="tx1"/>
          </a:fontRef>
        </p:style>
      </p:cxnSp>
      <p:sp>
        <p:nvSpPr>
          <p:cNvPr id="37" name="正方形/長方形 36">
            <a:extLst>
              <a:ext uri="{FF2B5EF4-FFF2-40B4-BE49-F238E27FC236}">
                <a16:creationId xmlns:a16="http://schemas.microsoft.com/office/drawing/2014/main" id="{1A907FC6-6CD8-4282-807D-798D2C369535}"/>
              </a:ext>
            </a:extLst>
          </p:cNvPr>
          <p:cNvSpPr/>
          <p:nvPr/>
        </p:nvSpPr>
        <p:spPr>
          <a:xfrm>
            <a:off x="3428998" y="683959"/>
            <a:ext cx="1584177" cy="31355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締切</a:t>
            </a:r>
            <a:r>
              <a:rPr kumimoji="1" lang="en-US" altLang="ja-JP" sz="12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【11</a:t>
            </a:r>
            <a:r>
              <a:rPr kumimoji="1" lang="ja-JP" altLang="en-US" sz="12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月</a:t>
            </a:r>
            <a:r>
              <a:rPr kumimoji="1" lang="en-US" altLang="ja-JP" sz="12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19</a:t>
            </a:r>
            <a:r>
              <a:rPr kumimoji="1" lang="ja-JP" altLang="en-US" sz="12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日</a:t>
            </a:r>
            <a:r>
              <a:rPr kumimoji="1" lang="en-US" altLang="ja-JP" sz="12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12</a:t>
            </a:r>
            <a:r>
              <a:rPr kumimoji="1" lang="ja-JP" altLang="en-US" sz="12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時</a:t>
            </a:r>
            <a:r>
              <a:rPr kumimoji="1" lang="en-US" altLang="ja-JP" sz="12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a:t>
            </a:r>
          </a:p>
        </p:txBody>
      </p:sp>
      <p:pic>
        <p:nvPicPr>
          <p:cNvPr id="8" name="図 7">
            <a:extLst>
              <a:ext uri="{FF2B5EF4-FFF2-40B4-BE49-F238E27FC236}">
                <a16:creationId xmlns:a16="http://schemas.microsoft.com/office/drawing/2014/main" id="{470A8839-7147-3F81-D9D4-41FE5035D98D}"/>
              </a:ext>
            </a:extLst>
          </p:cNvPr>
          <p:cNvPicPr>
            <a:picLocks noChangeAspect="1"/>
          </p:cNvPicPr>
          <p:nvPr/>
        </p:nvPicPr>
        <p:blipFill>
          <a:blip r:embed="rId3"/>
          <a:stretch>
            <a:fillRect/>
          </a:stretch>
        </p:blipFill>
        <p:spPr>
          <a:xfrm>
            <a:off x="1009136" y="2229623"/>
            <a:ext cx="815231" cy="815231"/>
          </a:xfrm>
          <a:prstGeom prst="rect">
            <a:avLst/>
          </a:prstGeom>
        </p:spPr>
      </p:pic>
    </p:spTree>
    <p:extLst>
      <p:ext uri="{BB962C8B-B14F-4D97-AF65-F5344CB8AC3E}">
        <p14:creationId xmlns:p14="http://schemas.microsoft.com/office/powerpoint/2010/main" val="240309154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3D207AB92681D247AF65D22C6C6A2421" ma:contentTypeVersion="14" ma:contentTypeDescription="新しいドキュメントを作成します。" ma:contentTypeScope="" ma:versionID="c79dd68f38e59c8ffaac539f9a9c0665">
  <xsd:schema xmlns:xsd="http://www.w3.org/2001/XMLSchema" xmlns:xs="http://www.w3.org/2001/XMLSchema" xmlns:p="http://schemas.microsoft.com/office/2006/metadata/properties" xmlns:ns2="f90367ce-f67c-471c-9b99-91454d126dda" xmlns:ns3="76a9ee81-262d-4851-9086-3ba2eb8b10c2" targetNamespace="http://schemas.microsoft.com/office/2006/metadata/properties" ma:root="true" ma:fieldsID="eb4a527cb4126f953b70cb53ff8a0331" ns2:_="" ns3:_="">
    <xsd:import namespace="f90367ce-f67c-471c-9b99-91454d126dda"/>
    <xsd:import namespace="76a9ee81-262d-4851-9086-3ba2eb8b10c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LengthInSeconds" minOccurs="0"/>
                <xsd:element ref="ns2:MediaServiceOCR" minOccurs="0"/>
                <xsd:element ref="ns3:SharedWithUsers" minOccurs="0"/>
                <xsd:element ref="ns3:SharedWithDetails" minOccurs="0"/>
                <xsd:element ref="ns2:lcf76f155ced4ddcb4097134ff3c332f" minOccurs="0"/>
                <xsd:element ref="ns3:TaxCatchAll"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0367ce-f67c-471c-9b99-91454d126dd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画像タグ" ma:readOnly="false" ma:fieldId="{5cf76f15-5ced-4ddc-b409-7134ff3c332f}" ma:taxonomyMulti="true" ma:sspId="847f5443-14e4-4d70-8b98-f8aed8998f33" ma:termSetId="09814cd3-568e-fe90-9814-8d621ff8fb84" ma:anchorId="fba54fb3-c3e1-fe81-a776-ca4b69148c4d" ma:open="true" ma:isKeyword="false">
      <xsd:complexType>
        <xsd:sequence>
          <xsd:element ref="pc:Terms" minOccurs="0" maxOccurs="1"/>
        </xsd:sequence>
      </xsd:complex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6a9ee81-262d-4851-9086-3ba2eb8b10c2"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element name="TaxCatchAll" ma:index="20" nillable="true" ma:displayName="Taxonomy Catch All Column" ma:hidden="true" ma:list="{8db6cea8-fc53-49d5-a6bb-8a6473fe0392}" ma:internalName="TaxCatchAll" ma:showField="CatchAllData" ma:web="76a9ee81-262d-4851-9086-3ba2eb8b10c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90367ce-f67c-471c-9b99-91454d126dda">
      <Terms xmlns="http://schemas.microsoft.com/office/infopath/2007/PartnerControls"/>
    </lcf76f155ced4ddcb4097134ff3c332f>
    <TaxCatchAll xmlns="76a9ee81-262d-4851-9086-3ba2eb8b10c2" xsi:nil="true"/>
  </documentManagement>
</p:properties>
</file>

<file path=customXml/itemProps1.xml><?xml version="1.0" encoding="utf-8"?>
<ds:datastoreItem xmlns:ds="http://schemas.openxmlformats.org/officeDocument/2006/customXml" ds:itemID="{C95B6910-25C9-4439-A390-9B7A349FE3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0367ce-f67c-471c-9b99-91454d126dda"/>
    <ds:schemaRef ds:uri="76a9ee81-262d-4851-9086-3ba2eb8b10c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0D72FF9-2F38-4A5C-9085-4B677F2C53AD}">
  <ds:schemaRefs>
    <ds:schemaRef ds:uri="http://schemas.microsoft.com/sharepoint/v3/contenttype/forms"/>
  </ds:schemaRefs>
</ds:datastoreItem>
</file>

<file path=customXml/itemProps3.xml><?xml version="1.0" encoding="utf-8"?>
<ds:datastoreItem xmlns:ds="http://schemas.openxmlformats.org/officeDocument/2006/customXml" ds:itemID="{090F2E0A-8A35-4044-B968-61BE78E17F6C}">
  <ds:schemaRefs>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76a9ee81-262d-4851-9086-3ba2eb8b10c2"/>
    <ds:schemaRef ds:uri="http://schemas.microsoft.com/office/infopath/2007/PartnerControls"/>
    <ds:schemaRef ds:uri="http://purl.org/dc/terms/"/>
    <ds:schemaRef ds:uri="f90367ce-f67c-471c-9b99-91454d126dd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101</TotalTime>
  <Words>723</Words>
  <Application>Microsoft Office PowerPoint</Application>
  <PresentationFormat>画面に合わせる (4:3)</PresentationFormat>
  <Paragraphs>66</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3</vt:i4>
      </vt:variant>
      <vt:variant>
        <vt:lpstr>スライド タイトル</vt:lpstr>
      </vt:variant>
      <vt:variant>
        <vt:i4>2</vt:i4>
      </vt:variant>
    </vt:vector>
  </HeadingPairs>
  <TitlesOfParts>
    <vt:vector size="12" baseType="lpstr">
      <vt:lpstr>Meiryo UI</vt:lpstr>
      <vt:lpstr>メイリオ</vt:lpstr>
      <vt:lpstr>游ゴシック</vt:lpstr>
      <vt:lpstr>Arial</vt:lpstr>
      <vt:lpstr>Calibri</vt:lpstr>
      <vt:lpstr>Calibri Light</vt:lpstr>
      <vt:lpstr>Times New Roman</vt:lpstr>
      <vt:lpstr>Office テーマ</vt:lpstr>
      <vt:lpstr>1_Office テーマ</vt:lpstr>
      <vt:lpstr>Office ​​テーマ</vt:lpstr>
      <vt:lpstr>PowerPoint プレゼンテーション</vt:lpstr>
      <vt:lpstr>PowerPoint プレゼンテーション</vt:lpstr>
    </vt:vector>
  </TitlesOfParts>
  <Company>(株)博報堂ＤＹホールディングス</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(株)博報堂ＤＹホールディングス</dc:creator>
  <cp:lastModifiedBy>suyama kouta/須山　耕多</cp:lastModifiedBy>
  <cp:revision>29</cp:revision>
  <cp:lastPrinted>2024-10-17T05:44:58Z</cp:lastPrinted>
  <dcterms:created xsi:type="dcterms:W3CDTF">2022-06-01T08:31:09Z</dcterms:created>
  <dcterms:modified xsi:type="dcterms:W3CDTF">2024-10-17T06:06:58Z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0x010100FF411E03F9A77A4AA4CF177AFA606DA6</vt:lpwstr>
  </property>
  <property fmtid="{D5CDD505-2E9C-101B-9397-08002B2CF9AE}" pid="3" name="MediaServiceImageTags">
    <vt:lpwstr/>
  </property>
</Properties>
</file>